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90" r:id="rId6"/>
  </p:sldMasterIdLst>
  <p:notesMasterIdLst>
    <p:notesMasterId r:id="rId11"/>
  </p:notesMasterIdLst>
  <p:handoutMasterIdLst>
    <p:handoutMasterId r:id="rId12"/>
  </p:handoutMasterIdLst>
  <p:sldIdLst>
    <p:sldId id="402" r:id="rId7"/>
    <p:sldId id="404" r:id="rId8"/>
    <p:sldId id="256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8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93"/>
    <a:srgbClr val="030A13"/>
    <a:srgbClr val="0E5840"/>
    <a:srgbClr val="00E5A4"/>
    <a:srgbClr val="FFFFFF"/>
    <a:srgbClr val="08089B"/>
    <a:srgbClr val="AE132A"/>
    <a:srgbClr val="FF8501"/>
    <a:srgbClr val="1D3D69"/>
    <a:srgbClr val="5A5A5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C60F8704-076C-47E3-8B64-BA5440797084}" styleName="AccSec Table Style 1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9525" cmpd="sng">
              <a:solidFill>
                <a:schemeClr val="lt2"/>
              </a:solidFill>
              <a:prstDash val="dash"/>
            </a:ln>
          </a:insideH>
          <a:insideV>
            <a:ln w="9525" cmpd="sng">
              <a:solidFill>
                <a:schemeClr val="lt2"/>
              </a:solidFill>
            </a:ln>
          </a:insideV>
        </a:tcBdr>
        <a:fill>
          <a:noFill/>
        </a:fill>
      </a:tcStyle>
    </a:wholeTbl>
    <a:lastCol>
      <a:tcTxStyle>
        <a:fontRef idx="minor">
          <a:prstClr val="black"/>
        </a:fontRef>
        <a:schemeClr val="dk1"/>
      </a:tcTxStyle>
      <a:tcStyle>
        <a:tcBdr>
          <a:left>
            <a:ln w="9525" cmpd="sng">
              <a:solidFill>
                <a:schemeClr val="lt2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9525" cmpd="sng">
              <a:solidFill>
                <a:schemeClr val="lt2"/>
              </a:solidFill>
              <a:prstDash val="dash"/>
            </a:ln>
          </a:insideH>
          <a:insideV>
            <a:ln w="9525" cmpd="sng">
              <a:solidFill>
                <a:schemeClr val="lt2"/>
              </a:solidFill>
            </a:ln>
          </a:insideV>
        </a:tcBdr>
        <a:fill>
          <a:solidFill>
            <a:srgbClr val="F2F2F2"/>
          </a:solidFill>
        </a:fill>
      </a:tcStyle>
    </a:lastCol>
    <a:firstCo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9525" cmpd="sng">
              <a:solidFill>
                <a:schemeClr val="lt2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9525" cmpd="sng">
              <a:solidFill>
                <a:schemeClr val="lt2"/>
              </a:solidFill>
              <a:prstDash val="dash"/>
            </a:ln>
          </a:insideH>
          <a:insideV>
            <a:ln w="9525" cmpd="sng">
              <a:solidFill>
                <a:schemeClr val="lt2"/>
              </a:solidFill>
            </a:ln>
          </a:insideV>
        </a:tcBdr>
        <a:fill>
          <a:solidFill>
            <a:srgbClr val="F2F2F2"/>
          </a:solidFill>
        </a:fill>
      </a:tcStyle>
    </a:firstCol>
    <a:lastRow>
      <a:tcTxStyle b="on">
        <a:fontRef idx="minor">
          <a:prstClr val="black"/>
        </a:fontRef>
        <a:srgbClr val="969696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9525" cmpd="sng">
              <a:solidFill>
                <a:schemeClr val="lt2"/>
              </a:solidFill>
            </a:ln>
          </a:top>
          <a:bottom>
            <a:ln w="9525" cmpd="sng">
              <a:solidFill>
                <a:schemeClr val="lt2"/>
              </a:solidFill>
            </a:ln>
          </a:bottom>
          <a:insideH>
            <a:ln w="9525" cmpd="sng">
              <a:solidFill>
                <a:schemeClr val="lt2"/>
              </a:solidFill>
              <a:prstDash val="dash"/>
            </a:ln>
          </a:insideH>
          <a:insideV>
            <a:ln w="9525" cmpd="sng">
              <a:solidFill>
                <a:schemeClr val="lt2"/>
              </a:solidFill>
            </a:ln>
          </a:insideV>
        </a:tcBdr>
        <a:fill>
          <a:noFill/>
        </a:fill>
      </a:tcStyle>
    </a:lastRow>
    <a:firstRow>
      <a:tcTxStyle b="on">
        <a:fontRef idx="minor">
          <a:prstClr val="black"/>
        </a:fontRef>
        <a:srgbClr val="969696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9525" cmpd="sng">
              <a:solidFill>
                <a:schemeClr val="lt2"/>
              </a:solidFill>
              <a:prstDash val="dash"/>
            </a:ln>
          </a:bottom>
          <a:insideH>
            <a:ln w="9525" cmpd="sng">
              <a:solidFill>
                <a:schemeClr val="lt2"/>
              </a:solidFill>
              <a:prstDash val="dash"/>
            </a:ln>
          </a:insideH>
          <a:insideV>
            <a:ln w="9525" cmpd="sng">
              <a:solidFill>
                <a:schemeClr val="lt2"/>
              </a:solidFill>
            </a:ln>
          </a:insideV>
        </a:tcBdr>
        <a:fill>
          <a:noFill/>
        </a:fill>
      </a:tcStyle>
    </a:firstRow>
    <a:neCell>
      <a:tcTxStyle b="on">
        <a:fontRef idx="minor">
          <a:prstClr val="black"/>
        </a:fontRef>
        <a:schemeClr val="lt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9525" cmpd="sng">
              <a:solidFill>
                <a:schemeClr val="lt2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9525" cmpd="sng">
              <a:solidFill>
                <a:schemeClr val="lt2"/>
              </a:solidFill>
              <a:prstDash val="dash"/>
            </a:ln>
          </a:insideH>
          <a:insideV>
            <a:ln w="9525" cmpd="sng">
              <a:solidFill>
                <a:schemeClr val="lt2"/>
              </a:solidFill>
            </a:ln>
          </a:insideV>
        </a:tcBdr>
        <a:fill>
          <a:solidFill>
            <a:schemeClr val="dk2"/>
          </a:solidFill>
        </a:fill>
      </a:tcStyle>
    </a:neCell>
    <a:nwCell>
      <a:tcTxStyle b="on">
        <a:fontRef idx="minor">
          <a:prstClr val="black"/>
        </a:fontRef>
        <a:schemeClr val="lt1"/>
      </a:tcTxStyle>
      <a:tcStyle>
        <a:tcBdr>
          <a:left>
            <a:ln w="9525" cmpd="sng">
              <a:solidFill>
                <a:schemeClr val="dk2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9525" cmpd="sng">
              <a:solidFill>
                <a:schemeClr val="lt2"/>
              </a:solidFill>
              <a:prstDash val="dash"/>
            </a:ln>
          </a:insideH>
          <a:insideV>
            <a:ln w="9525" cmpd="sng">
              <a:solidFill>
                <a:schemeClr val="lt2"/>
              </a:solidFill>
            </a:ln>
          </a:insideV>
        </a:tcBdr>
        <a:fill>
          <a:solidFill>
            <a:schemeClr val="dk2"/>
          </a:solidFill>
        </a:fill>
      </a:tcStyle>
    </a:nwCell>
  </a:tblStyle>
  <a:tblStyle styleId="{DC37BDF7-1E22-45FB-B7F0-1994153FD178}" styleName="AccSec Table Style 2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dk1"/>
              </a:solidFill>
            </a:ln>
          </a:left>
          <a:right>
            <a:ln w="6350" cmpd="sng">
              <a:solidFill>
                <a:schemeClr val="dk1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6350" cmpd="sng">
              <a:solidFill>
                <a:schemeClr val="dk2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noFill/>
        </a:fill>
      </a:tcStyle>
    </a:wholeTbl>
    <a:band2H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dk1"/>
              </a:solidFill>
            </a:ln>
          </a:left>
          <a:right>
            <a:ln w="6350" cmpd="sng">
              <a:solidFill>
                <a:schemeClr val="dk1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6350" cmpd="sng">
              <a:solidFill>
                <a:schemeClr val="dk2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2F2F2"/>
          </a:solidFill>
        </a:fill>
      </a:tcStyle>
    </a:band2H>
    <a:band2V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dk2"/>
              </a:solidFill>
            </a:ln>
          </a:left>
          <a:right>
            <a:ln w="6350" cmpd="sng">
              <a:solidFill>
                <a:schemeClr val="dk2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6350" cmpd="sng">
              <a:solidFill>
                <a:schemeClr val="dk2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2F2F2"/>
          </a:solidFill>
        </a:fill>
      </a:tcStyle>
    </a:band2V>
    <a:lastCo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dk2"/>
              </a:solidFill>
            </a:ln>
          </a:left>
          <a:right>
            <a:ln w="6350" cmpd="sng">
              <a:solidFill>
                <a:schemeClr val="dk2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6350" cmpd="sng">
              <a:solidFill>
                <a:schemeClr val="dk2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2F2F2"/>
          </a:solidFill>
        </a:fill>
      </a:tcStyle>
    </a:lastCol>
    <a:firstCo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dk2"/>
              </a:solidFill>
            </a:ln>
          </a:left>
          <a:right>
            <a:ln w="6350" cmpd="sng">
              <a:solidFill>
                <a:schemeClr val="dk2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6350" cmpd="sng">
              <a:solidFill>
                <a:schemeClr val="dk2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2F2F2"/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dk1"/>
              </a:solidFill>
            </a:ln>
          </a:left>
          <a:right>
            <a:ln w="6350" cmpd="sng">
              <a:solidFill>
                <a:schemeClr val="dk1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6350" cmpd="sng">
              <a:solidFill>
                <a:schemeClr val="dk2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2F2F2"/>
          </a:solidFill>
        </a:fill>
      </a:tcStyle>
    </a:lastRow>
    <a:seCel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dk2"/>
              </a:solidFill>
            </a:ln>
          </a:left>
          <a:right>
            <a:ln w="6350" cmpd="sng">
              <a:solidFill>
                <a:schemeClr val="dk2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2F2F2"/>
          </a:solidFill>
        </a:fill>
      </a:tcStyle>
    </a:seCell>
    <a:swCel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dk2"/>
              </a:solidFill>
            </a:ln>
          </a:left>
          <a:right>
            <a:ln w="6350" cmpd="sng">
              <a:solidFill>
                <a:schemeClr val="dk2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2F2F2"/>
          </a:solidFill>
        </a:fill>
      </a:tcStyle>
    </a:swCell>
    <a:firstRow>
      <a:tcTxStyle b="on">
        <a:fontRef idx="minor">
          <a:prstClr val="black"/>
        </a:fontRef>
        <a:schemeClr val="lt1"/>
      </a:tcTxStyle>
      <a:tcStyle>
        <a:tcBdr>
          <a:left>
            <a:ln w="6350" cmpd="sng">
              <a:solidFill>
                <a:schemeClr val="dk1"/>
              </a:solidFill>
            </a:ln>
          </a:left>
          <a:right>
            <a:ln w="6350" cmpd="sng">
              <a:solidFill>
                <a:schemeClr val="dk1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6350" cmpd="sng">
              <a:solidFill>
                <a:schemeClr val="dk2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969696"/>
          </a:solidFill>
        </a:fill>
      </a:tcStyle>
    </a:firstRow>
    <a:neCell>
      <a:tcTxStyle b="on">
        <a:fontRef idx="minor">
          <a:prstClr val="black"/>
        </a:fontRef>
        <a:schemeClr val="lt1"/>
      </a:tcTxStyle>
      <a:tcStyle>
        <a:tcBdr>
          <a:left>
            <a:ln w="6350" cmpd="sng">
              <a:solidFill>
                <a:schemeClr val="dk2"/>
              </a:solidFill>
            </a:ln>
          </a:left>
          <a:right>
            <a:ln w="6350" cmpd="sng">
              <a:solidFill>
                <a:schemeClr val="dk2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969696"/>
          </a:solidFill>
        </a:fill>
      </a:tcStyle>
    </a:neCell>
    <a:nwCell>
      <a:tcTxStyle b="on">
        <a:fontRef idx="minor">
          <a:prstClr val="black"/>
        </a:fontRef>
        <a:schemeClr val="lt1"/>
      </a:tcTxStyle>
      <a:tcStyle>
        <a:tcBdr>
          <a:left>
            <a:ln w="6350" cmpd="sng">
              <a:solidFill>
                <a:schemeClr val="dk2"/>
              </a:solidFill>
            </a:ln>
          </a:left>
          <a:right>
            <a:ln w="6350" cmpd="sng">
              <a:solidFill>
                <a:schemeClr val="dk2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969696"/>
          </a:solidFill>
        </a:fill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3" autoAdjust="0"/>
    <p:restoredTop sz="96074" autoAdjust="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>
        <p:guide orient="horz" pos="4008"/>
        <p:guide pos="3840"/>
        <p:guide orient="horz" pos="1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574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7333-DD87-4773-BED3-E2892A4094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0E21C-7E3E-40C1-A5B4-152F0F11E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4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084F-DC83-4EB0-8CED-52E9AA3ECA1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57E0A-F321-48DC-AF94-681D4DCF34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Dark Op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5714999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 spc="-100" baseline="0">
                <a:solidFill>
                  <a:schemeClr val="bg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40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2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A976D0-19DA-4438-B1EA-3D2F1F15641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46152" y="914400"/>
            <a:ext cx="4243476" cy="4480560"/>
            <a:chOff x="7446153" y="937889"/>
            <a:chExt cx="4285980" cy="4525439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AB37A5-53DF-4222-AF89-C6D3A04F75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9341" y="2710865"/>
              <a:ext cx="4282792" cy="2752463"/>
            </a:xfrm>
            <a:custGeom>
              <a:avLst/>
              <a:gdLst>
                <a:gd name="T0" fmla="*/ 0 w 2373"/>
                <a:gd name="T1" fmla="*/ 951 h 1483"/>
                <a:gd name="T2" fmla="*/ 0 w 2373"/>
                <a:gd name="T3" fmla="*/ 1483 h 1483"/>
                <a:gd name="T4" fmla="*/ 0 w 2373"/>
                <a:gd name="T5" fmla="*/ 1483 h 1483"/>
                <a:gd name="T6" fmla="*/ 2373 w 2373"/>
                <a:gd name="T7" fmla="*/ 531 h 1483"/>
                <a:gd name="T8" fmla="*/ 2373 w 2373"/>
                <a:gd name="T9" fmla="*/ 0 h 1483"/>
                <a:gd name="T10" fmla="*/ 0 w 2373"/>
                <a:gd name="T11" fmla="*/ 951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3" h="1483">
                  <a:moveTo>
                    <a:pt x="0" y="951"/>
                  </a:moveTo>
                  <a:lnTo>
                    <a:pt x="0" y="1483"/>
                  </a:lnTo>
                  <a:lnTo>
                    <a:pt x="0" y="1483"/>
                  </a:lnTo>
                  <a:lnTo>
                    <a:pt x="2373" y="531"/>
                  </a:lnTo>
                  <a:lnTo>
                    <a:pt x="2373" y="0"/>
                  </a:lnTo>
                  <a:lnTo>
                    <a:pt x="0" y="951"/>
                  </a:lnTo>
                  <a:close/>
                </a:path>
              </a:pathLst>
            </a:custGeom>
            <a:gradFill flip="none" rotWithShape="1">
              <a:gsLst>
                <a:gs pos="5000">
                  <a:srgbClr val="F26722"/>
                </a:gs>
                <a:gs pos="97000">
                  <a:srgbClr val="AE132A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F83D063-266D-4F51-8498-02DC6F0144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6153" y="937889"/>
              <a:ext cx="4285835" cy="2753077"/>
            </a:xfrm>
            <a:custGeom>
              <a:avLst/>
              <a:gdLst>
                <a:gd name="T0" fmla="*/ 3149 w 3149"/>
                <a:gd name="T1" fmla="*/ 1967 h 1967"/>
                <a:gd name="T2" fmla="*/ 0 w 3149"/>
                <a:gd name="T3" fmla="*/ 705 h 1967"/>
                <a:gd name="T4" fmla="*/ 0 w 3149"/>
                <a:gd name="T5" fmla="*/ 0 h 1967"/>
                <a:gd name="T6" fmla="*/ 3149 w 3149"/>
                <a:gd name="T7" fmla="*/ 1262 h 1967"/>
                <a:gd name="T8" fmla="*/ 3149 w 3149"/>
                <a:gd name="T9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9" h="1967">
                  <a:moveTo>
                    <a:pt x="3149" y="1967"/>
                  </a:moveTo>
                  <a:lnTo>
                    <a:pt x="0" y="705"/>
                  </a:lnTo>
                  <a:lnTo>
                    <a:pt x="0" y="0"/>
                  </a:lnTo>
                  <a:lnTo>
                    <a:pt x="3149" y="1262"/>
                  </a:lnTo>
                  <a:lnTo>
                    <a:pt x="3149" y="1967"/>
                  </a:lnTo>
                  <a:close/>
                </a:path>
              </a:pathLst>
            </a:custGeom>
            <a:solidFill>
              <a:srgbClr val="F26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Graphik" panose="020B0503030202060203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B9A320-8735-422E-BE24-5B69BFC25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8748" y="6030202"/>
            <a:ext cx="2331720" cy="4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29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9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933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85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7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4981-7505-47C6-B38E-7B29BCD06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409AA-9167-4B96-8AE0-2D8F5A41D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CFC5A-183C-47FF-9C89-0A926B9D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FA17-769D-4515-A7AE-794BA2169873}" type="datetimeFigureOut">
              <a:rPr lang="en-IN" smtClean="0"/>
              <a:t>11-10-2019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0C628-6B03-40AA-852B-64B4FEC6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CF4FD-A25B-42F8-A5F5-1FCC73FA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2AAB-A574-444E-B22A-A2733E2D5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5453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AF2B0-3736-4672-8E2F-713716EE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4EB7C-2249-4738-8225-E2E04475B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4CF9F-4FB1-4BBD-8144-00A70330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FA17-769D-4515-A7AE-794BA2169873}" type="datetimeFigureOut">
              <a:rPr lang="en-IN" smtClean="0"/>
              <a:t>11-10-2019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1D53-3384-4A69-A294-335341D7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08562-6974-46F6-A33B-1876C942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2AAB-A574-444E-B22A-A2733E2D5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2416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600"/>
              </a:spcAft>
              <a:defRPr sz="4400" b="1" cap="none" spc="-50" baseline="0">
                <a:solidFill>
                  <a:srgbClr val="5A5A5A"/>
                </a:solidFill>
                <a:latin typeface="+mn-lt"/>
              </a:defRPr>
            </a:lvl1pPr>
            <a:lvl2pPr marL="0" indent="0">
              <a:lnSpc>
                <a:spcPct val="85000"/>
              </a:lnSpc>
              <a:spcAft>
                <a:spcPts val="600"/>
              </a:spcAft>
              <a:defRPr sz="4400" b="0" cap="none" baseline="0">
                <a:solidFill>
                  <a:srgbClr val="5A5A5A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defRPr sz="2800" b="0" cap="none" baseline="0">
                <a:solidFill>
                  <a:srgbClr val="5A5A5A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None/>
              <a:defRPr sz="2000" b="0" cap="none" baseline="0">
                <a:solidFill>
                  <a:srgbClr val="5A5A5A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None/>
              <a:defRPr sz="1200" b="0" cap="none" baseline="0">
                <a:solidFill>
                  <a:srgbClr val="5A5A5A"/>
                </a:solidFill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66928"/>
            <a:ext cx="8572500" cy="3076372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b="1" spc="-150" baseline="0">
                <a:solidFill>
                  <a:schemeClr val="accent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6068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Dark Op1">
    <p:bg>
      <p:bgPr>
        <a:solidFill>
          <a:srgbClr val="5A5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600"/>
              </a:spcAft>
              <a:defRPr sz="4400" b="1" cap="none" spc="-5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5000"/>
              </a:lnSpc>
              <a:spcAft>
                <a:spcPts val="600"/>
              </a:spcAft>
              <a:defRPr sz="4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75000"/>
              </a:lnSpc>
              <a:spcAft>
                <a:spcPts val="600"/>
              </a:spcAft>
              <a:defRPr sz="28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75000"/>
              </a:lnSpc>
              <a:spcAft>
                <a:spcPts val="600"/>
              </a:spcAft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75000"/>
              </a:lnSpc>
              <a:spcAft>
                <a:spcPts val="600"/>
              </a:spcAft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66928"/>
            <a:ext cx="8572500" cy="3076372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solidFill>
                  <a:schemeClr val="bg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03733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Amb. Pattern Op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F66621-7A8E-4DF2-9978-AFBA8BEE51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600"/>
              </a:spcAft>
              <a:defRPr sz="4400" b="1" cap="none" spc="-5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5000"/>
              </a:lnSpc>
              <a:spcAft>
                <a:spcPts val="600"/>
              </a:spcAft>
              <a:defRPr sz="4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75000"/>
              </a:lnSpc>
              <a:spcAft>
                <a:spcPts val="600"/>
              </a:spcAft>
              <a:defRPr sz="2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75000"/>
              </a:lnSpc>
              <a:spcAft>
                <a:spcPts val="600"/>
              </a:spcAft>
              <a:buNone/>
              <a:defRPr sz="20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75000"/>
              </a:lnSpc>
              <a:spcAft>
                <a:spcPts val="600"/>
              </a:spcAft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66928"/>
            <a:ext cx="8572500" cy="3076372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solidFill>
                  <a:schemeClr val="tx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6736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Amb. Pattern Op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0A3B0F-C6FD-407C-A107-F65ECEC0B7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600"/>
              </a:spcAft>
              <a:defRPr sz="4400" b="1" cap="none" spc="-5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5000"/>
              </a:lnSpc>
              <a:spcAft>
                <a:spcPts val="600"/>
              </a:spcAft>
              <a:defRPr sz="4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75000"/>
              </a:lnSpc>
              <a:spcAft>
                <a:spcPts val="600"/>
              </a:spcAft>
              <a:defRPr sz="2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75000"/>
              </a:lnSpc>
              <a:spcAft>
                <a:spcPts val="600"/>
              </a:spcAft>
              <a:buNone/>
              <a:defRPr sz="20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75000"/>
              </a:lnSpc>
              <a:spcAft>
                <a:spcPts val="600"/>
              </a:spcAft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66928"/>
            <a:ext cx="8572500" cy="3076372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solidFill>
                  <a:schemeClr val="tx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286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Dark Op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5714999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 spc="-100" baseline="0">
                <a:solidFill>
                  <a:schemeClr val="bg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40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2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ECE3573-5A08-44CA-B03D-5DB6C79EA48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446152" y="914400"/>
            <a:ext cx="4243476" cy="4480560"/>
          </a:xfrm>
          <a:custGeom>
            <a:avLst/>
            <a:gdLst>
              <a:gd name="connsiteX0" fmla="*/ 0 w 4306935"/>
              <a:gd name="connsiteY0" fmla="*/ 0 h 4547565"/>
              <a:gd name="connsiteX1" fmla="*/ 4306789 w 4306935"/>
              <a:gd name="connsiteY1" fmla="*/ 1774972 h 4547565"/>
              <a:gd name="connsiteX2" fmla="*/ 4306789 w 4306935"/>
              <a:gd name="connsiteY2" fmla="*/ 1781705 h 4547565"/>
              <a:gd name="connsiteX3" fmla="*/ 4306935 w 4306935"/>
              <a:gd name="connsiteY3" fmla="*/ 1781645 h 4547565"/>
              <a:gd name="connsiteX4" fmla="*/ 4306935 w 4306935"/>
              <a:gd name="connsiteY4" fmla="*/ 2772005 h 4547565"/>
              <a:gd name="connsiteX5" fmla="*/ 3204 w 4306935"/>
              <a:gd name="connsiteY5" fmla="*/ 4547565 h 4547565"/>
              <a:gd name="connsiteX6" fmla="*/ 3204 w 4306935"/>
              <a:gd name="connsiteY6" fmla="*/ 3555340 h 4547565"/>
              <a:gd name="connsiteX7" fmla="*/ 3111986 w 4306935"/>
              <a:gd name="connsiteY7" fmla="*/ 2274119 h 4547565"/>
              <a:gd name="connsiteX8" fmla="*/ 0 w 4306935"/>
              <a:gd name="connsiteY8" fmla="*/ 991565 h 4547565"/>
              <a:gd name="connsiteX0" fmla="*/ 0 w 4384427"/>
              <a:gd name="connsiteY0" fmla="*/ 0 h 4547565"/>
              <a:gd name="connsiteX1" fmla="*/ 4306789 w 4384427"/>
              <a:gd name="connsiteY1" fmla="*/ 1774972 h 4547565"/>
              <a:gd name="connsiteX2" fmla="*/ 4306789 w 4384427"/>
              <a:gd name="connsiteY2" fmla="*/ 1781705 h 4547565"/>
              <a:gd name="connsiteX3" fmla="*/ 4384427 w 4384427"/>
              <a:gd name="connsiteY3" fmla="*/ 1789394 h 4547565"/>
              <a:gd name="connsiteX4" fmla="*/ 4306935 w 4384427"/>
              <a:gd name="connsiteY4" fmla="*/ 2772005 h 4547565"/>
              <a:gd name="connsiteX5" fmla="*/ 3204 w 4384427"/>
              <a:gd name="connsiteY5" fmla="*/ 4547565 h 4547565"/>
              <a:gd name="connsiteX6" fmla="*/ 3204 w 4384427"/>
              <a:gd name="connsiteY6" fmla="*/ 3555340 h 4547565"/>
              <a:gd name="connsiteX7" fmla="*/ 3111986 w 4384427"/>
              <a:gd name="connsiteY7" fmla="*/ 2274119 h 4547565"/>
              <a:gd name="connsiteX8" fmla="*/ 0 w 4384427"/>
              <a:gd name="connsiteY8" fmla="*/ 991565 h 4547565"/>
              <a:gd name="connsiteX9" fmla="*/ 0 w 4384427"/>
              <a:gd name="connsiteY9" fmla="*/ 0 h 4547565"/>
              <a:gd name="connsiteX0" fmla="*/ 0 w 4306935"/>
              <a:gd name="connsiteY0" fmla="*/ 0 h 4547565"/>
              <a:gd name="connsiteX1" fmla="*/ 4306789 w 4306935"/>
              <a:gd name="connsiteY1" fmla="*/ 1774972 h 4547565"/>
              <a:gd name="connsiteX2" fmla="*/ 4306789 w 4306935"/>
              <a:gd name="connsiteY2" fmla="*/ 1781705 h 4547565"/>
              <a:gd name="connsiteX3" fmla="*/ 4306935 w 4306935"/>
              <a:gd name="connsiteY3" fmla="*/ 2772005 h 4547565"/>
              <a:gd name="connsiteX4" fmla="*/ 3204 w 4306935"/>
              <a:gd name="connsiteY4" fmla="*/ 4547565 h 4547565"/>
              <a:gd name="connsiteX5" fmla="*/ 3204 w 4306935"/>
              <a:gd name="connsiteY5" fmla="*/ 3555340 h 4547565"/>
              <a:gd name="connsiteX6" fmla="*/ 3111986 w 4306935"/>
              <a:gd name="connsiteY6" fmla="*/ 2274119 h 4547565"/>
              <a:gd name="connsiteX7" fmla="*/ 0 w 4306935"/>
              <a:gd name="connsiteY7" fmla="*/ 991565 h 4547565"/>
              <a:gd name="connsiteX8" fmla="*/ 0 w 4306935"/>
              <a:gd name="connsiteY8" fmla="*/ 0 h 454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935" h="4547565">
                <a:moveTo>
                  <a:pt x="0" y="0"/>
                </a:moveTo>
                <a:lnTo>
                  <a:pt x="4306789" y="1774972"/>
                </a:lnTo>
                <a:lnTo>
                  <a:pt x="4306789" y="1781705"/>
                </a:lnTo>
                <a:cubicBezTo>
                  <a:pt x="4306838" y="2111805"/>
                  <a:pt x="4306886" y="2441905"/>
                  <a:pt x="4306935" y="2772005"/>
                </a:cubicBezTo>
                <a:lnTo>
                  <a:pt x="3204" y="4547565"/>
                </a:lnTo>
                <a:lnTo>
                  <a:pt x="3204" y="3555340"/>
                </a:lnTo>
                <a:lnTo>
                  <a:pt x="3111986" y="2274119"/>
                </a:lnTo>
                <a:lnTo>
                  <a:pt x="0" y="991565"/>
                </a:lnTo>
                <a:lnTo>
                  <a:pt x="0" y="0"/>
                </a:lnTo>
                <a:close/>
              </a:path>
            </a:pathLst>
          </a:custGeom>
          <a:noFill/>
          <a:ln w="63500">
            <a:solidFill>
              <a:srgbClr val="F26722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  <a:latin typeface="Graphik" panose="020B050303020206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163A2-9656-46D6-B90D-95DD2D405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8748" y="6030202"/>
            <a:ext cx="2331720" cy="4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27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Amb. Pattern Op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600"/>
              </a:spcAft>
              <a:defRPr sz="4400" b="1" cap="none" spc="-5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5000"/>
              </a:lnSpc>
              <a:spcAft>
                <a:spcPts val="600"/>
              </a:spcAft>
              <a:defRPr sz="4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75000"/>
              </a:lnSpc>
              <a:spcAft>
                <a:spcPts val="600"/>
              </a:spcAft>
              <a:defRPr sz="2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75000"/>
              </a:lnSpc>
              <a:spcAft>
                <a:spcPts val="600"/>
              </a:spcAft>
              <a:buNone/>
              <a:defRPr sz="20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75000"/>
              </a:lnSpc>
              <a:spcAft>
                <a:spcPts val="600"/>
              </a:spcAft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66928"/>
            <a:ext cx="8572500" cy="3076372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solidFill>
                  <a:schemeClr val="tx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F88CB-4D0C-43D9-B42D-64855B5AC165}"/>
              </a:ext>
            </a:extLst>
          </p:cNvPr>
          <p:cNvSpPr/>
          <p:nvPr userDrawn="1"/>
        </p:nvSpPr>
        <p:spPr>
          <a:xfrm>
            <a:off x="0" y="5120640"/>
            <a:ext cx="12192000" cy="1737360"/>
          </a:xfrm>
          <a:prstGeom prst="rect">
            <a:avLst/>
          </a:prstGeom>
          <a:blipFill dpi="0" rotWithShape="1">
            <a:blip r:embed="rId2" cstate="screen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5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Amb. Pattern Op4">
    <p:bg>
      <p:bgPr>
        <a:gradFill>
          <a:gsLst>
            <a:gs pos="24000">
              <a:schemeClr val="accent2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F66621-7A8E-4DF2-9978-AFBA8BEE51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600"/>
              </a:spcAft>
              <a:defRPr sz="4400" b="1" cap="none" spc="-5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5000"/>
              </a:lnSpc>
              <a:spcAft>
                <a:spcPts val="600"/>
              </a:spcAft>
              <a:defRPr sz="4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75000"/>
              </a:lnSpc>
              <a:spcAft>
                <a:spcPts val="600"/>
              </a:spcAft>
              <a:defRPr sz="28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75000"/>
              </a:lnSpc>
              <a:spcAft>
                <a:spcPts val="600"/>
              </a:spcAft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75000"/>
              </a:lnSpc>
              <a:spcAft>
                <a:spcPts val="600"/>
              </a:spcAft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66928"/>
            <a:ext cx="8572500" cy="3076372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solidFill>
                  <a:schemeClr val="bg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72985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Amb. Pattern Op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C85FF-8413-4CA5-B487-74F6A6F00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5" y="0"/>
            <a:ext cx="1217769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600"/>
              </a:spcAft>
              <a:defRPr sz="4400" b="1" cap="none" spc="-5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5000"/>
              </a:lnSpc>
              <a:spcAft>
                <a:spcPts val="600"/>
              </a:spcAft>
              <a:defRPr sz="4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75000"/>
              </a:lnSpc>
              <a:spcAft>
                <a:spcPts val="600"/>
              </a:spcAft>
              <a:defRPr sz="28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75000"/>
              </a:lnSpc>
              <a:spcAft>
                <a:spcPts val="600"/>
              </a:spcAft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75000"/>
              </a:lnSpc>
              <a:spcAft>
                <a:spcPts val="600"/>
              </a:spcAft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66928"/>
            <a:ext cx="8572500" cy="3076372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solidFill>
                  <a:schemeClr val="bg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46976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D64464-973A-4E06-99DC-928DFF008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1360" y="2925947"/>
            <a:ext cx="5669280" cy="10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32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CEE42-8702-4964-8A6D-BEFAF3BF6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1360" y="2925947"/>
            <a:ext cx="5669280" cy="10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1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094CF-2651-424E-8DEC-CCDC3CA12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1360" y="2925947"/>
            <a:ext cx="5669280" cy="10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5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Dark FF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DB173C6-4D41-41A5-8CD4-23D88515A1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lIns="6400800" anchor="ctr"/>
          <a:lstStyle>
            <a:lvl1pPr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add, then </a:t>
            </a:r>
          </a:p>
          <a:p>
            <a:r>
              <a:rPr lang="en-US" dirty="0"/>
              <a:t>send to back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40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2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5714999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 spc="-100" baseline="0">
                <a:solidFill>
                  <a:schemeClr val="bg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08E0D8-8037-4C16-9D0D-D93A0D86E5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8748" y="6030202"/>
            <a:ext cx="2331720" cy="4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98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Light Op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5714999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 spc="-100" baseline="0">
                <a:solidFill>
                  <a:schemeClr val="tx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40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2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F419BD-651E-4E7F-A6E5-B9E9C3087A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46152" y="914400"/>
            <a:ext cx="4243476" cy="4480560"/>
            <a:chOff x="7446153" y="937889"/>
            <a:chExt cx="4285980" cy="4525439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5E74CB6-4CE5-4005-BD20-F8D90E785A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9341" y="2710865"/>
              <a:ext cx="4282792" cy="2752463"/>
            </a:xfrm>
            <a:custGeom>
              <a:avLst/>
              <a:gdLst>
                <a:gd name="T0" fmla="*/ 0 w 2373"/>
                <a:gd name="T1" fmla="*/ 951 h 1483"/>
                <a:gd name="T2" fmla="*/ 0 w 2373"/>
                <a:gd name="T3" fmla="*/ 1483 h 1483"/>
                <a:gd name="T4" fmla="*/ 0 w 2373"/>
                <a:gd name="T5" fmla="*/ 1483 h 1483"/>
                <a:gd name="T6" fmla="*/ 2373 w 2373"/>
                <a:gd name="T7" fmla="*/ 531 h 1483"/>
                <a:gd name="T8" fmla="*/ 2373 w 2373"/>
                <a:gd name="T9" fmla="*/ 0 h 1483"/>
                <a:gd name="T10" fmla="*/ 0 w 2373"/>
                <a:gd name="T11" fmla="*/ 951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3" h="1483">
                  <a:moveTo>
                    <a:pt x="0" y="951"/>
                  </a:moveTo>
                  <a:lnTo>
                    <a:pt x="0" y="1483"/>
                  </a:lnTo>
                  <a:lnTo>
                    <a:pt x="0" y="1483"/>
                  </a:lnTo>
                  <a:lnTo>
                    <a:pt x="2373" y="531"/>
                  </a:lnTo>
                  <a:lnTo>
                    <a:pt x="2373" y="0"/>
                  </a:lnTo>
                  <a:lnTo>
                    <a:pt x="0" y="951"/>
                  </a:lnTo>
                  <a:close/>
                </a:path>
              </a:pathLst>
            </a:custGeom>
            <a:gradFill flip="none" rotWithShape="1">
              <a:gsLst>
                <a:gs pos="5000">
                  <a:srgbClr val="F26722"/>
                </a:gs>
                <a:gs pos="97000">
                  <a:srgbClr val="AE132A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00D3FEF-45D5-4DD7-B942-32C41C3517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6153" y="937889"/>
              <a:ext cx="4285835" cy="2753077"/>
            </a:xfrm>
            <a:custGeom>
              <a:avLst/>
              <a:gdLst>
                <a:gd name="T0" fmla="*/ 3149 w 3149"/>
                <a:gd name="T1" fmla="*/ 1967 h 1967"/>
                <a:gd name="T2" fmla="*/ 0 w 3149"/>
                <a:gd name="T3" fmla="*/ 705 h 1967"/>
                <a:gd name="T4" fmla="*/ 0 w 3149"/>
                <a:gd name="T5" fmla="*/ 0 h 1967"/>
                <a:gd name="T6" fmla="*/ 3149 w 3149"/>
                <a:gd name="T7" fmla="*/ 1262 h 1967"/>
                <a:gd name="T8" fmla="*/ 3149 w 3149"/>
                <a:gd name="T9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9" h="1967">
                  <a:moveTo>
                    <a:pt x="3149" y="1967"/>
                  </a:moveTo>
                  <a:lnTo>
                    <a:pt x="0" y="705"/>
                  </a:lnTo>
                  <a:lnTo>
                    <a:pt x="0" y="0"/>
                  </a:lnTo>
                  <a:lnTo>
                    <a:pt x="3149" y="1262"/>
                  </a:lnTo>
                  <a:lnTo>
                    <a:pt x="3149" y="1967"/>
                  </a:lnTo>
                  <a:close/>
                </a:path>
              </a:pathLst>
            </a:custGeom>
            <a:solidFill>
              <a:srgbClr val="F26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Graphik" panose="020B0503030202060203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264AC9-B843-4161-B890-D14D4FE74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8748" y="6030202"/>
            <a:ext cx="2331720" cy="4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Light Op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5714999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 spc="-100" baseline="0">
                <a:solidFill>
                  <a:schemeClr val="tx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40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2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E79F9AF-6251-4369-ADF1-FCB8BAC345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446152" y="914400"/>
            <a:ext cx="4243476" cy="4480560"/>
          </a:xfrm>
          <a:custGeom>
            <a:avLst/>
            <a:gdLst>
              <a:gd name="connsiteX0" fmla="*/ 0 w 4306935"/>
              <a:gd name="connsiteY0" fmla="*/ 0 h 4547565"/>
              <a:gd name="connsiteX1" fmla="*/ 4306789 w 4306935"/>
              <a:gd name="connsiteY1" fmla="*/ 1774972 h 4547565"/>
              <a:gd name="connsiteX2" fmla="*/ 4306789 w 4306935"/>
              <a:gd name="connsiteY2" fmla="*/ 1781705 h 4547565"/>
              <a:gd name="connsiteX3" fmla="*/ 4306935 w 4306935"/>
              <a:gd name="connsiteY3" fmla="*/ 1781645 h 4547565"/>
              <a:gd name="connsiteX4" fmla="*/ 4306935 w 4306935"/>
              <a:gd name="connsiteY4" fmla="*/ 2772005 h 4547565"/>
              <a:gd name="connsiteX5" fmla="*/ 3204 w 4306935"/>
              <a:gd name="connsiteY5" fmla="*/ 4547565 h 4547565"/>
              <a:gd name="connsiteX6" fmla="*/ 3204 w 4306935"/>
              <a:gd name="connsiteY6" fmla="*/ 3555340 h 4547565"/>
              <a:gd name="connsiteX7" fmla="*/ 3111986 w 4306935"/>
              <a:gd name="connsiteY7" fmla="*/ 2274119 h 4547565"/>
              <a:gd name="connsiteX8" fmla="*/ 0 w 4306935"/>
              <a:gd name="connsiteY8" fmla="*/ 991565 h 4547565"/>
              <a:gd name="connsiteX0" fmla="*/ 0 w 4384427"/>
              <a:gd name="connsiteY0" fmla="*/ 0 h 4547565"/>
              <a:gd name="connsiteX1" fmla="*/ 4306789 w 4384427"/>
              <a:gd name="connsiteY1" fmla="*/ 1774972 h 4547565"/>
              <a:gd name="connsiteX2" fmla="*/ 4306789 w 4384427"/>
              <a:gd name="connsiteY2" fmla="*/ 1781705 h 4547565"/>
              <a:gd name="connsiteX3" fmla="*/ 4384427 w 4384427"/>
              <a:gd name="connsiteY3" fmla="*/ 1789394 h 4547565"/>
              <a:gd name="connsiteX4" fmla="*/ 4306935 w 4384427"/>
              <a:gd name="connsiteY4" fmla="*/ 2772005 h 4547565"/>
              <a:gd name="connsiteX5" fmla="*/ 3204 w 4384427"/>
              <a:gd name="connsiteY5" fmla="*/ 4547565 h 4547565"/>
              <a:gd name="connsiteX6" fmla="*/ 3204 w 4384427"/>
              <a:gd name="connsiteY6" fmla="*/ 3555340 h 4547565"/>
              <a:gd name="connsiteX7" fmla="*/ 3111986 w 4384427"/>
              <a:gd name="connsiteY7" fmla="*/ 2274119 h 4547565"/>
              <a:gd name="connsiteX8" fmla="*/ 0 w 4384427"/>
              <a:gd name="connsiteY8" fmla="*/ 991565 h 4547565"/>
              <a:gd name="connsiteX9" fmla="*/ 0 w 4384427"/>
              <a:gd name="connsiteY9" fmla="*/ 0 h 4547565"/>
              <a:gd name="connsiteX0" fmla="*/ 0 w 4306935"/>
              <a:gd name="connsiteY0" fmla="*/ 0 h 4547565"/>
              <a:gd name="connsiteX1" fmla="*/ 4306789 w 4306935"/>
              <a:gd name="connsiteY1" fmla="*/ 1774972 h 4547565"/>
              <a:gd name="connsiteX2" fmla="*/ 4306789 w 4306935"/>
              <a:gd name="connsiteY2" fmla="*/ 1781705 h 4547565"/>
              <a:gd name="connsiteX3" fmla="*/ 4306935 w 4306935"/>
              <a:gd name="connsiteY3" fmla="*/ 2772005 h 4547565"/>
              <a:gd name="connsiteX4" fmla="*/ 3204 w 4306935"/>
              <a:gd name="connsiteY4" fmla="*/ 4547565 h 4547565"/>
              <a:gd name="connsiteX5" fmla="*/ 3204 w 4306935"/>
              <a:gd name="connsiteY5" fmla="*/ 3555340 h 4547565"/>
              <a:gd name="connsiteX6" fmla="*/ 3111986 w 4306935"/>
              <a:gd name="connsiteY6" fmla="*/ 2274119 h 4547565"/>
              <a:gd name="connsiteX7" fmla="*/ 0 w 4306935"/>
              <a:gd name="connsiteY7" fmla="*/ 991565 h 4547565"/>
              <a:gd name="connsiteX8" fmla="*/ 0 w 4306935"/>
              <a:gd name="connsiteY8" fmla="*/ 0 h 454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935" h="4547565">
                <a:moveTo>
                  <a:pt x="0" y="0"/>
                </a:moveTo>
                <a:lnTo>
                  <a:pt x="4306789" y="1774972"/>
                </a:lnTo>
                <a:lnTo>
                  <a:pt x="4306789" y="1781705"/>
                </a:lnTo>
                <a:cubicBezTo>
                  <a:pt x="4306838" y="2111805"/>
                  <a:pt x="4306886" y="2441905"/>
                  <a:pt x="4306935" y="2772005"/>
                </a:cubicBezTo>
                <a:lnTo>
                  <a:pt x="3204" y="4547565"/>
                </a:lnTo>
                <a:lnTo>
                  <a:pt x="3204" y="3555340"/>
                </a:lnTo>
                <a:lnTo>
                  <a:pt x="3111986" y="2274119"/>
                </a:lnTo>
                <a:lnTo>
                  <a:pt x="0" y="991565"/>
                </a:lnTo>
                <a:lnTo>
                  <a:pt x="0" y="0"/>
                </a:lnTo>
                <a:close/>
              </a:path>
            </a:pathLst>
          </a:custGeom>
          <a:noFill/>
          <a:ln w="63500">
            <a:solidFill>
              <a:srgbClr val="F26722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  <a:latin typeface="Graphik" panose="020B050303020206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065CC-E541-4BBF-A549-D7FF97AB2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8748" y="6030202"/>
            <a:ext cx="2331720" cy="4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79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Light F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B70DE6B-1339-4A94-A77B-E71CFF9A2D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lIns="6400800" anchor="ctr"/>
          <a:lstStyle>
            <a:lvl1pPr>
              <a:defRPr sz="24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add, then </a:t>
            </a:r>
          </a:p>
          <a:p>
            <a:r>
              <a:rPr lang="en-US" dirty="0"/>
              <a:t>send to back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40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2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5714999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 spc="-100" baseline="0">
                <a:solidFill>
                  <a:schemeClr val="tx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09F25-1C2B-4587-A1C5-C47DDF085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8748" y="6030202"/>
            <a:ext cx="2331720" cy="4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5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01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26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491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7" r:id="rId3"/>
    <p:sldLayoutId id="2147483723" r:id="rId4"/>
    <p:sldLayoutId id="2147483725" r:id="rId5"/>
    <p:sldLayoutId id="2147483726" r:id="rId6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3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46066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24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5" orient="horz" pos="2232" userDrawn="1">
          <p15:clr>
            <a:srgbClr val="F26B43"/>
          </p15:clr>
        </p15:guide>
        <p15:guide id="16" orient="horz" pos="3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0" r:id="rId2"/>
    <p:sldLayoutId id="2147483706" r:id="rId3"/>
    <p:sldLayoutId id="2147483676" r:id="rId4"/>
    <p:sldLayoutId id="2147483701" r:id="rId5"/>
    <p:sldLayoutId id="2147483702" r:id="rId6"/>
    <p:sldLayoutId id="2147483664" r:id="rId7"/>
    <p:sldLayoutId id="2147483735" r:id="rId8"/>
    <p:sldLayoutId id="2147483736" r:id="rId9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1" indent="0" algn="l" defTabSz="914377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b="1" kern="1200" cap="none" baseline="0">
          <a:solidFill>
            <a:schemeClr val="tx1"/>
          </a:solidFill>
          <a:latin typeface="+mj-lt"/>
          <a:ea typeface="+mn-ea"/>
          <a:cs typeface="+mn-cs"/>
        </a:defRPr>
      </a:lvl1pPr>
      <a:lvl2pPr marL="285744" indent="-230182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indent="-230182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indent="-17144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8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6" orient="horz" pos="240" userDrawn="1">
          <p15:clr>
            <a:srgbClr val="F26B43"/>
          </p15:clr>
        </p15:guide>
        <p15:guide id="17" orient="horz" pos="41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90206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7" r:id="rId2"/>
    <p:sldLayoutId id="2147483728" r:id="rId3"/>
    <p:sldLayoutId id="2147483729" r:id="rId4"/>
    <p:sldLayoutId id="2147483730" r:id="rId5"/>
    <p:sldLayoutId id="2147483732" r:id="rId6"/>
    <p:sldLayoutId id="2147483731" r:id="rId7"/>
    <p:sldLayoutId id="2147483718" r:id="rId8"/>
    <p:sldLayoutId id="2147483719" r:id="rId9"/>
    <p:sldLayoutId id="2147483733" r:id="rId10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49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57149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9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00041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71486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48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orient="horz" pos="2232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orient="horz" pos="4104" userDrawn="1">
          <p15:clr>
            <a:srgbClr val="F26B43"/>
          </p15:clr>
        </p15:guide>
        <p15:guide id="17" orient="horz" pos="3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.jpg"/><Relationship Id="rId21" Type="http://schemas.openxmlformats.org/officeDocument/2006/relationships/image" Target="../media/image29.jpg"/><Relationship Id="rId42" Type="http://schemas.openxmlformats.org/officeDocument/2006/relationships/image" Target="../media/image50.jpg"/><Relationship Id="rId63" Type="http://schemas.openxmlformats.org/officeDocument/2006/relationships/image" Target="../media/image71.jpg"/><Relationship Id="rId84" Type="http://schemas.openxmlformats.org/officeDocument/2006/relationships/image" Target="../media/image92.jpg"/><Relationship Id="rId16" Type="http://schemas.openxmlformats.org/officeDocument/2006/relationships/image" Target="../media/image24.jpg"/><Relationship Id="rId107" Type="http://schemas.openxmlformats.org/officeDocument/2006/relationships/image" Target="../media/image115.jpg"/><Relationship Id="rId11" Type="http://schemas.openxmlformats.org/officeDocument/2006/relationships/image" Target="../media/image19.jpg"/><Relationship Id="rId32" Type="http://schemas.openxmlformats.org/officeDocument/2006/relationships/image" Target="../media/image40.jpg"/><Relationship Id="rId37" Type="http://schemas.openxmlformats.org/officeDocument/2006/relationships/image" Target="../media/image45.jpg"/><Relationship Id="rId53" Type="http://schemas.openxmlformats.org/officeDocument/2006/relationships/image" Target="../media/image61.jpg"/><Relationship Id="rId58" Type="http://schemas.openxmlformats.org/officeDocument/2006/relationships/image" Target="../media/image66.jpg"/><Relationship Id="rId74" Type="http://schemas.openxmlformats.org/officeDocument/2006/relationships/image" Target="../media/image82.jpg"/><Relationship Id="rId79" Type="http://schemas.openxmlformats.org/officeDocument/2006/relationships/image" Target="../media/image87.jpg"/><Relationship Id="rId102" Type="http://schemas.openxmlformats.org/officeDocument/2006/relationships/image" Target="../media/image110.jpg"/><Relationship Id="rId123" Type="http://schemas.openxmlformats.org/officeDocument/2006/relationships/image" Target="../media/image131.jpg"/><Relationship Id="rId128" Type="http://schemas.openxmlformats.org/officeDocument/2006/relationships/image" Target="../media/image136.jpg"/><Relationship Id="rId5" Type="http://schemas.openxmlformats.org/officeDocument/2006/relationships/image" Target="../media/image13.jpg"/><Relationship Id="rId90" Type="http://schemas.openxmlformats.org/officeDocument/2006/relationships/image" Target="../media/image98.jpg"/><Relationship Id="rId95" Type="http://schemas.openxmlformats.org/officeDocument/2006/relationships/image" Target="../media/image103.jpg"/><Relationship Id="rId22" Type="http://schemas.openxmlformats.org/officeDocument/2006/relationships/image" Target="../media/image30.jpg"/><Relationship Id="rId27" Type="http://schemas.openxmlformats.org/officeDocument/2006/relationships/image" Target="../media/image35.jpg"/><Relationship Id="rId43" Type="http://schemas.openxmlformats.org/officeDocument/2006/relationships/image" Target="../media/image51.jpg"/><Relationship Id="rId48" Type="http://schemas.openxmlformats.org/officeDocument/2006/relationships/image" Target="../media/image56.jpg"/><Relationship Id="rId64" Type="http://schemas.openxmlformats.org/officeDocument/2006/relationships/image" Target="../media/image72.jpg"/><Relationship Id="rId69" Type="http://schemas.openxmlformats.org/officeDocument/2006/relationships/image" Target="../media/image77.jpg"/><Relationship Id="rId113" Type="http://schemas.openxmlformats.org/officeDocument/2006/relationships/image" Target="../media/image121.jpg"/><Relationship Id="rId118" Type="http://schemas.openxmlformats.org/officeDocument/2006/relationships/image" Target="../media/image126.jpg"/><Relationship Id="rId134" Type="http://schemas.openxmlformats.org/officeDocument/2006/relationships/image" Target="../media/image142.jpg"/><Relationship Id="rId80" Type="http://schemas.openxmlformats.org/officeDocument/2006/relationships/image" Target="../media/image88.jpg"/><Relationship Id="rId85" Type="http://schemas.openxmlformats.org/officeDocument/2006/relationships/image" Target="../media/image93.jpg"/><Relationship Id="rId12" Type="http://schemas.openxmlformats.org/officeDocument/2006/relationships/image" Target="../media/image20.jpg"/><Relationship Id="rId17" Type="http://schemas.openxmlformats.org/officeDocument/2006/relationships/image" Target="../media/image25.jpg"/><Relationship Id="rId33" Type="http://schemas.openxmlformats.org/officeDocument/2006/relationships/image" Target="../media/image41.jpg"/><Relationship Id="rId38" Type="http://schemas.openxmlformats.org/officeDocument/2006/relationships/image" Target="../media/image46.jpg"/><Relationship Id="rId59" Type="http://schemas.openxmlformats.org/officeDocument/2006/relationships/image" Target="../media/image67.jpg"/><Relationship Id="rId103" Type="http://schemas.openxmlformats.org/officeDocument/2006/relationships/image" Target="../media/image111.jpg"/><Relationship Id="rId108" Type="http://schemas.openxmlformats.org/officeDocument/2006/relationships/image" Target="../media/image116.jpg"/><Relationship Id="rId124" Type="http://schemas.openxmlformats.org/officeDocument/2006/relationships/image" Target="../media/image132.jpg"/><Relationship Id="rId129" Type="http://schemas.openxmlformats.org/officeDocument/2006/relationships/image" Target="../media/image137.jpg"/><Relationship Id="rId54" Type="http://schemas.openxmlformats.org/officeDocument/2006/relationships/image" Target="../media/image62.jpg"/><Relationship Id="rId70" Type="http://schemas.openxmlformats.org/officeDocument/2006/relationships/image" Target="../media/image78.jpg"/><Relationship Id="rId75" Type="http://schemas.openxmlformats.org/officeDocument/2006/relationships/image" Target="../media/image83.jpg"/><Relationship Id="rId91" Type="http://schemas.openxmlformats.org/officeDocument/2006/relationships/image" Target="../media/image99.jpg"/><Relationship Id="rId96" Type="http://schemas.openxmlformats.org/officeDocument/2006/relationships/image" Target="../media/image10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23" Type="http://schemas.openxmlformats.org/officeDocument/2006/relationships/image" Target="../media/image31.jpg"/><Relationship Id="rId28" Type="http://schemas.openxmlformats.org/officeDocument/2006/relationships/image" Target="../media/image36.jpg"/><Relationship Id="rId49" Type="http://schemas.openxmlformats.org/officeDocument/2006/relationships/image" Target="../media/image57.jpg"/><Relationship Id="rId114" Type="http://schemas.openxmlformats.org/officeDocument/2006/relationships/image" Target="../media/image122.jpg"/><Relationship Id="rId119" Type="http://schemas.openxmlformats.org/officeDocument/2006/relationships/image" Target="../media/image127.jpg"/><Relationship Id="rId44" Type="http://schemas.openxmlformats.org/officeDocument/2006/relationships/image" Target="../media/image52.jpg"/><Relationship Id="rId60" Type="http://schemas.openxmlformats.org/officeDocument/2006/relationships/image" Target="../media/image68.jpg"/><Relationship Id="rId65" Type="http://schemas.openxmlformats.org/officeDocument/2006/relationships/image" Target="../media/image73.jpg"/><Relationship Id="rId81" Type="http://schemas.openxmlformats.org/officeDocument/2006/relationships/image" Target="../media/image89.jpg"/><Relationship Id="rId86" Type="http://schemas.openxmlformats.org/officeDocument/2006/relationships/image" Target="../media/image94.jpg"/><Relationship Id="rId130" Type="http://schemas.openxmlformats.org/officeDocument/2006/relationships/image" Target="../media/image138.jpg"/><Relationship Id="rId13" Type="http://schemas.openxmlformats.org/officeDocument/2006/relationships/image" Target="../media/image21.jpg"/><Relationship Id="rId18" Type="http://schemas.openxmlformats.org/officeDocument/2006/relationships/image" Target="../media/image26.jpg"/><Relationship Id="rId39" Type="http://schemas.openxmlformats.org/officeDocument/2006/relationships/image" Target="../media/image47.jpg"/><Relationship Id="rId109" Type="http://schemas.openxmlformats.org/officeDocument/2006/relationships/image" Target="../media/image117.jpg"/><Relationship Id="rId34" Type="http://schemas.openxmlformats.org/officeDocument/2006/relationships/image" Target="../media/image42.jpg"/><Relationship Id="rId50" Type="http://schemas.openxmlformats.org/officeDocument/2006/relationships/image" Target="../media/image58.jpg"/><Relationship Id="rId55" Type="http://schemas.openxmlformats.org/officeDocument/2006/relationships/image" Target="../media/image63.jpg"/><Relationship Id="rId76" Type="http://schemas.openxmlformats.org/officeDocument/2006/relationships/image" Target="../media/image84.jpg"/><Relationship Id="rId97" Type="http://schemas.openxmlformats.org/officeDocument/2006/relationships/image" Target="../media/image105.jpg"/><Relationship Id="rId104" Type="http://schemas.openxmlformats.org/officeDocument/2006/relationships/image" Target="../media/image112.jpg"/><Relationship Id="rId120" Type="http://schemas.openxmlformats.org/officeDocument/2006/relationships/image" Target="../media/image128.jpg"/><Relationship Id="rId125" Type="http://schemas.openxmlformats.org/officeDocument/2006/relationships/image" Target="../media/image133.jpg"/><Relationship Id="rId7" Type="http://schemas.openxmlformats.org/officeDocument/2006/relationships/image" Target="../media/image15.jpg"/><Relationship Id="rId71" Type="http://schemas.openxmlformats.org/officeDocument/2006/relationships/image" Target="../media/image79.jpg"/><Relationship Id="rId92" Type="http://schemas.openxmlformats.org/officeDocument/2006/relationships/image" Target="../media/image100.jpg"/><Relationship Id="rId2" Type="http://schemas.openxmlformats.org/officeDocument/2006/relationships/image" Target="../media/image10.jpg"/><Relationship Id="rId29" Type="http://schemas.openxmlformats.org/officeDocument/2006/relationships/image" Target="../media/image37.jpg"/><Relationship Id="rId24" Type="http://schemas.openxmlformats.org/officeDocument/2006/relationships/image" Target="../media/image32.jpg"/><Relationship Id="rId40" Type="http://schemas.openxmlformats.org/officeDocument/2006/relationships/image" Target="../media/image48.jpg"/><Relationship Id="rId45" Type="http://schemas.openxmlformats.org/officeDocument/2006/relationships/image" Target="../media/image53.jpg"/><Relationship Id="rId66" Type="http://schemas.openxmlformats.org/officeDocument/2006/relationships/image" Target="../media/image74.jpg"/><Relationship Id="rId87" Type="http://schemas.openxmlformats.org/officeDocument/2006/relationships/image" Target="../media/image95.jpg"/><Relationship Id="rId110" Type="http://schemas.openxmlformats.org/officeDocument/2006/relationships/image" Target="../media/image118.jpg"/><Relationship Id="rId115" Type="http://schemas.openxmlformats.org/officeDocument/2006/relationships/image" Target="../media/image123.jpg"/><Relationship Id="rId131" Type="http://schemas.openxmlformats.org/officeDocument/2006/relationships/image" Target="../media/image139.jpg"/><Relationship Id="rId61" Type="http://schemas.openxmlformats.org/officeDocument/2006/relationships/image" Target="../media/image69.jpg"/><Relationship Id="rId82" Type="http://schemas.openxmlformats.org/officeDocument/2006/relationships/image" Target="../media/image90.jpg"/><Relationship Id="rId19" Type="http://schemas.openxmlformats.org/officeDocument/2006/relationships/image" Target="../media/image27.jpg"/><Relationship Id="rId14" Type="http://schemas.openxmlformats.org/officeDocument/2006/relationships/image" Target="../media/image22.jpg"/><Relationship Id="rId30" Type="http://schemas.openxmlformats.org/officeDocument/2006/relationships/image" Target="../media/image38.jpg"/><Relationship Id="rId35" Type="http://schemas.openxmlformats.org/officeDocument/2006/relationships/image" Target="../media/image43.jpg"/><Relationship Id="rId56" Type="http://schemas.openxmlformats.org/officeDocument/2006/relationships/image" Target="../media/image64.jpg"/><Relationship Id="rId77" Type="http://schemas.openxmlformats.org/officeDocument/2006/relationships/image" Target="../media/image85.jpg"/><Relationship Id="rId100" Type="http://schemas.openxmlformats.org/officeDocument/2006/relationships/image" Target="../media/image108.jpg"/><Relationship Id="rId105" Type="http://schemas.openxmlformats.org/officeDocument/2006/relationships/image" Target="../media/image113.jpg"/><Relationship Id="rId126" Type="http://schemas.openxmlformats.org/officeDocument/2006/relationships/image" Target="../media/image134.jpg"/><Relationship Id="rId8" Type="http://schemas.openxmlformats.org/officeDocument/2006/relationships/image" Target="../media/image16.jpg"/><Relationship Id="rId51" Type="http://schemas.openxmlformats.org/officeDocument/2006/relationships/image" Target="../media/image59.jpg"/><Relationship Id="rId72" Type="http://schemas.openxmlformats.org/officeDocument/2006/relationships/image" Target="../media/image80.jpg"/><Relationship Id="rId93" Type="http://schemas.openxmlformats.org/officeDocument/2006/relationships/image" Target="../media/image101.jpg"/><Relationship Id="rId98" Type="http://schemas.openxmlformats.org/officeDocument/2006/relationships/image" Target="../media/image106.jpg"/><Relationship Id="rId121" Type="http://schemas.openxmlformats.org/officeDocument/2006/relationships/image" Target="../media/image129.jpg"/><Relationship Id="rId3" Type="http://schemas.openxmlformats.org/officeDocument/2006/relationships/image" Target="../media/image11.jpg"/><Relationship Id="rId25" Type="http://schemas.openxmlformats.org/officeDocument/2006/relationships/image" Target="../media/image33.jpg"/><Relationship Id="rId46" Type="http://schemas.openxmlformats.org/officeDocument/2006/relationships/image" Target="../media/image54.jpg"/><Relationship Id="rId67" Type="http://schemas.openxmlformats.org/officeDocument/2006/relationships/image" Target="../media/image75.jpg"/><Relationship Id="rId116" Type="http://schemas.openxmlformats.org/officeDocument/2006/relationships/image" Target="../media/image124.jpg"/><Relationship Id="rId20" Type="http://schemas.openxmlformats.org/officeDocument/2006/relationships/image" Target="../media/image28.jpg"/><Relationship Id="rId41" Type="http://schemas.openxmlformats.org/officeDocument/2006/relationships/image" Target="../media/image49.jpg"/><Relationship Id="rId62" Type="http://schemas.openxmlformats.org/officeDocument/2006/relationships/image" Target="../media/image70.jpg"/><Relationship Id="rId83" Type="http://schemas.openxmlformats.org/officeDocument/2006/relationships/image" Target="../media/image91.jpg"/><Relationship Id="rId88" Type="http://schemas.openxmlformats.org/officeDocument/2006/relationships/image" Target="../media/image96.jpg"/><Relationship Id="rId111" Type="http://schemas.openxmlformats.org/officeDocument/2006/relationships/image" Target="../media/image119.jpg"/><Relationship Id="rId132" Type="http://schemas.openxmlformats.org/officeDocument/2006/relationships/image" Target="../media/image140.jpg"/><Relationship Id="rId15" Type="http://schemas.openxmlformats.org/officeDocument/2006/relationships/image" Target="../media/image23.jpg"/><Relationship Id="rId36" Type="http://schemas.openxmlformats.org/officeDocument/2006/relationships/image" Target="../media/image44.jpg"/><Relationship Id="rId57" Type="http://schemas.openxmlformats.org/officeDocument/2006/relationships/image" Target="../media/image65.jpg"/><Relationship Id="rId106" Type="http://schemas.openxmlformats.org/officeDocument/2006/relationships/image" Target="../media/image114.jpg"/><Relationship Id="rId127" Type="http://schemas.openxmlformats.org/officeDocument/2006/relationships/image" Target="../media/image135.jpg"/><Relationship Id="rId10" Type="http://schemas.openxmlformats.org/officeDocument/2006/relationships/image" Target="../media/image18.jpg"/><Relationship Id="rId31" Type="http://schemas.openxmlformats.org/officeDocument/2006/relationships/image" Target="../media/image39.jpg"/><Relationship Id="rId52" Type="http://schemas.openxmlformats.org/officeDocument/2006/relationships/image" Target="../media/image60.jpg"/><Relationship Id="rId73" Type="http://schemas.openxmlformats.org/officeDocument/2006/relationships/image" Target="../media/image81.jpg"/><Relationship Id="rId78" Type="http://schemas.openxmlformats.org/officeDocument/2006/relationships/image" Target="../media/image86.jpg"/><Relationship Id="rId94" Type="http://schemas.openxmlformats.org/officeDocument/2006/relationships/image" Target="../media/image102.jpg"/><Relationship Id="rId99" Type="http://schemas.openxmlformats.org/officeDocument/2006/relationships/image" Target="../media/image107.jpg"/><Relationship Id="rId101" Type="http://schemas.openxmlformats.org/officeDocument/2006/relationships/image" Target="../media/image109.jpg"/><Relationship Id="rId122" Type="http://schemas.openxmlformats.org/officeDocument/2006/relationships/image" Target="../media/image130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26" Type="http://schemas.openxmlformats.org/officeDocument/2006/relationships/image" Target="../media/image34.jpg"/><Relationship Id="rId47" Type="http://schemas.openxmlformats.org/officeDocument/2006/relationships/image" Target="../media/image55.jpg"/><Relationship Id="rId68" Type="http://schemas.openxmlformats.org/officeDocument/2006/relationships/image" Target="../media/image76.jpg"/><Relationship Id="rId89" Type="http://schemas.openxmlformats.org/officeDocument/2006/relationships/image" Target="../media/image97.jpg"/><Relationship Id="rId112" Type="http://schemas.openxmlformats.org/officeDocument/2006/relationships/image" Target="../media/image120.jpg"/><Relationship Id="rId133" Type="http://schemas.openxmlformats.org/officeDocument/2006/relationships/image" Target="../media/image141.jp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.jpg"/><Relationship Id="rId21" Type="http://schemas.openxmlformats.org/officeDocument/2006/relationships/image" Target="../media/image29.jpg"/><Relationship Id="rId42" Type="http://schemas.openxmlformats.org/officeDocument/2006/relationships/image" Target="../media/image50.jpg"/><Relationship Id="rId63" Type="http://schemas.openxmlformats.org/officeDocument/2006/relationships/image" Target="../media/image71.jpg"/><Relationship Id="rId84" Type="http://schemas.openxmlformats.org/officeDocument/2006/relationships/image" Target="../media/image92.jpg"/><Relationship Id="rId16" Type="http://schemas.openxmlformats.org/officeDocument/2006/relationships/image" Target="../media/image24.jpg"/><Relationship Id="rId107" Type="http://schemas.openxmlformats.org/officeDocument/2006/relationships/image" Target="../media/image116.jpg"/><Relationship Id="rId11" Type="http://schemas.openxmlformats.org/officeDocument/2006/relationships/image" Target="../media/image19.jpg"/><Relationship Id="rId32" Type="http://schemas.openxmlformats.org/officeDocument/2006/relationships/image" Target="../media/image40.jpg"/><Relationship Id="rId37" Type="http://schemas.openxmlformats.org/officeDocument/2006/relationships/image" Target="../media/image45.jpg"/><Relationship Id="rId53" Type="http://schemas.openxmlformats.org/officeDocument/2006/relationships/image" Target="../media/image61.jpg"/><Relationship Id="rId58" Type="http://schemas.openxmlformats.org/officeDocument/2006/relationships/image" Target="../media/image66.jpg"/><Relationship Id="rId74" Type="http://schemas.openxmlformats.org/officeDocument/2006/relationships/image" Target="../media/image82.jpg"/><Relationship Id="rId79" Type="http://schemas.openxmlformats.org/officeDocument/2006/relationships/image" Target="../media/image87.jpg"/><Relationship Id="rId102" Type="http://schemas.openxmlformats.org/officeDocument/2006/relationships/image" Target="../media/image111.jpg"/><Relationship Id="rId123" Type="http://schemas.openxmlformats.org/officeDocument/2006/relationships/image" Target="../media/image132.jpg"/><Relationship Id="rId128" Type="http://schemas.openxmlformats.org/officeDocument/2006/relationships/image" Target="../media/image137.jpg"/><Relationship Id="rId5" Type="http://schemas.openxmlformats.org/officeDocument/2006/relationships/image" Target="../media/image13.jpg"/><Relationship Id="rId90" Type="http://schemas.openxmlformats.org/officeDocument/2006/relationships/image" Target="../media/image98.jpg"/><Relationship Id="rId95" Type="http://schemas.openxmlformats.org/officeDocument/2006/relationships/image" Target="../media/image103.jpg"/><Relationship Id="rId22" Type="http://schemas.openxmlformats.org/officeDocument/2006/relationships/image" Target="../media/image30.jpg"/><Relationship Id="rId27" Type="http://schemas.openxmlformats.org/officeDocument/2006/relationships/image" Target="../media/image35.jpg"/><Relationship Id="rId43" Type="http://schemas.openxmlformats.org/officeDocument/2006/relationships/image" Target="../media/image51.jpg"/><Relationship Id="rId48" Type="http://schemas.openxmlformats.org/officeDocument/2006/relationships/image" Target="../media/image56.jpg"/><Relationship Id="rId64" Type="http://schemas.openxmlformats.org/officeDocument/2006/relationships/image" Target="../media/image72.jpg"/><Relationship Id="rId69" Type="http://schemas.openxmlformats.org/officeDocument/2006/relationships/image" Target="../media/image77.jpg"/><Relationship Id="rId113" Type="http://schemas.openxmlformats.org/officeDocument/2006/relationships/image" Target="../media/image122.jpg"/><Relationship Id="rId118" Type="http://schemas.openxmlformats.org/officeDocument/2006/relationships/image" Target="../media/image127.jpg"/><Relationship Id="rId134" Type="http://schemas.openxmlformats.org/officeDocument/2006/relationships/image" Target="../media/image139.jpg"/><Relationship Id="rId80" Type="http://schemas.openxmlformats.org/officeDocument/2006/relationships/image" Target="../media/image88.jpg"/><Relationship Id="rId85" Type="http://schemas.openxmlformats.org/officeDocument/2006/relationships/image" Target="../media/image93.jpg"/><Relationship Id="rId12" Type="http://schemas.openxmlformats.org/officeDocument/2006/relationships/image" Target="../media/image20.jpg"/><Relationship Id="rId17" Type="http://schemas.openxmlformats.org/officeDocument/2006/relationships/image" Target="../media/image25.jpg"/><Relationship Id="rId33" Type="http://schemas.openxmlformats.org/officeDocument/2006/relationships/image" Target="../media/image41.jpg"/><Relationship Id="rId38" Type="http://schemas.openxmlformats.org/officeDocument/2006/relationships/image" Target="../media/image46.jpg"/><Relationship Id="rId59" Type="http://schemas.openxmlformats.org/officeDocument/2006/relationships/image" Target="../media/image67.jpg"/><Relationship Id="rId103" Type="http://schemas.openxmlformats.org/officeDocument/2006/relationships/image" Target="../media/image112.jpg"/><Relationship Id="rId108" Type="http://schemas.openxmlformats.org/officeDocument/2006/relationships/image" Target="../media/image117.jpg"/><Relationship Id="rId124" Type="http://schemas.openxmlformats.org/officeDocument/2006/relationships/image" Target="../media/image133.jpg"/><Relationship Id="rId129" Type="http://schemas.openxmlformats.org/officeDocument/2006/relationships/image" Target="../media/image138.jpg"/><Relationship Id="rId54" Type="http://schemas.openxmlformats.org/officeDocument/2006/relationships/image" Target="../media/image62.jpg"/><Relationship Id="rId70" Type="http://schemas.openxmlformats.org/officeDocument/2006/relationships/image" Target="../media/image78.jpg"/><Relationship Id="rId75" Type="http://schemas.openxmlformats.org/officeDocument/2006/relationships/image" Target="../media/image83.jpg"/><Relationship Id="rId91" Type="http://schemas.openxmlformats.org/officeDocument/2006/relationships/image" Target="../media/image99.jpg"/><Relationship Id="rId96" Type="http://schemas.openxmlformats.org/officeDocument/2006/relationships/image" Target="../media/image10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g"/><Relationship Id="rId23" Type="http://schemas.openxmlformats.org/officeDocument/2006/relationships/image" Target="../media/image31.jpg"/><Relationship Id="rId28" Type="http://schemas.openxmlformats.org/officeDocument/2006/relationships/image" Target="../media/image36.jpg"/><Relationship Id="rId49" Type="http://schemas.openxmlformats.org/officeDocument/2006/relationships/image" Target="../media/image57.jpg"/><Relationship Id="rId114" Type="http://schemas.openxmlformats.org/officeDocument/2006/relationships/image" Target="../media/image123.jpg"/><Relationship Id="rId119" Type="http://schemas.openxmlformats.org/officeDocument/2006/relationships/image" Target="../media/image128.jpg"/><Relationship Id="rId44" Type="http://schemas.openxmlformats.org/officeDocument/2006/relationships/image" Target="../media/image52.jpg"/><Relationship Id="rId60" Type="http://schemas.openxmlformats.org/officeDocument/2006/relationships/image" Target="../media/image68.jpg"/><Relationship Id="rId65" Type="http://schemas.openxmlformats.org/officeDocument/2006/relationships/image" Target="../media/image73.jpg"/><Relationship Id="rId81" Type="http://schemas.openxmlformats.org/officeDocument/2006/relationships/image" Target="../media/image89.jpg"/><Relationship Id="rId86" Type="http://schemas.openxmlformats.org/officeDocument/2006/relationships/image" Target="../media/image94.jpg"/><Relationship Id="rId130" Type="http://schemas.openxmlformats.org/officeDocument/2006/relationships/image" Target="../media/image140.jpg"/><Relationship Id="rId13" Type="http://schemas.openxmlformats.org/officeDocument/2006/relationships/image" Target="../media/image21.jpg"/><Relationship Id="rId18" Type="http://schemas.openxmlformats.org/officeDocument/2006/relationships/image" Target="../media/image26.jpg"/><Relationship Id="rId39" Type="http://schemas.openxmlformats.org/officeDocument/2006/relationships/image" Target="../media/image47.jpg"/><Relationship Id="rId109" Type="http://schemas.openxmlformats.org/officeDocument/2006/relationships/image" Target="../media/image118.jpg"/><Relationship Id="rId34" Type="http://schemas.openxmlformats.org/officeDocument/2006/relationships/image" Target="../media/image42.jpg"/><Relationship Id="rId50" Type="http://schemas.openxmlformats.org/officeDocument/2006/relationships/image" Target="../media/image58.jpg"/><Relationship Id="rId55" Type="http://schemas.openxmlformats.org/officeDocument/2006/relationships/image" Target="../media/image63.jpg"/><Relationship Id="rId76" Type="http://schemas.openxmlformats.org/officeDocument/2006/relationships/image" Target="../media/image84.jpg"/><Relationship Id="rId97" Type="http://schemas.openxmlformats.org/officeDocument/2006/relationships/image" Target="../media/image105.jpg"/><Relationship Id="rId104" Type="http://schemas.openxmlformats.org/officeDocument/2006/relationships/image" Target="../media/image113.jpg"/><Relationship Id="rId120" Type="http://schemas.openxmlformats.org/officeDocument/2006/relationships/image" Target="../media/image129.jpg"/><Relationship Id="rId125" Type="http://schemas.openxmlformats.org/officeDocument/2006/relationships/image" Target="../media/image134.jpg"/><Relationship Id="rId7" Type="http://schemas.openxmlformats.org/officeDocument/2006/relationships/image" Target="../media/image15.jpg"/><Relationship Id="rId71" Type="http://schemas.openxmlformats.org/officeDocument/2006/relationships/image" Target="../media/image79.jpg"/><Relationship Id="rId92" Type="http://schemas.openxmlformats.org/officeDocument/2006/relationships/image" Target="../media/image100.jpg"/><Relationship Id="rId2" Type="http://schemas.openxmlformats.org/officeDocument/2006/relationships/image" Target="../media/image10.jpg"/><Relationship Id="rId29" Type="http://schemas.openxmlformats.org/officeDocument/2006/relationships/image" Target="../media/image37.jpg"/><Relationship Id="rId24" Type="http://schemas.openxmlformats.org/officeDocument/2006/relationships/image" Target="../media/image32.jpg"/><Relationship Id="rId40" Type="http://schemas.openxmlformats.org/officeDocument/2006/relationships/image" Target="../media/image48.jpg"/><Relationship Id="rId45" Type="http://schemas.openxmlformats.org/officeDocument/2006/relationships/image" Target="../media/image53.jpg"/><Relationship Id="rId66" Type="http://schemas.openxmlformats.org/officeDocument/2006/relationships/image" Target="../media/image74.jpg"/><Relationship Id="rId87" Type="http://schemas.openxmlformats.org/officeDocument/2006/relationships/image" Target="../media/image95.jpg"/><Relationship Id="rId110" Type="http://schemas.openxmlformats.org/officeDocument/2006/relationships/image" Target="../media/image119.jpg"/><Relationship Id="rId115" Type="http://schemas.openxmlformats.org/officeDocument/2006/relationships/image" Target="../media/image124.jpg"/><Relationship Id="rId131" Type="http://schemas.openxmlformats.org/officeDocument/2006/relationships/image" Target="../media/image141.jpg"/><Relationship Id="rId61" Type="http://schemas.openxmlformats.org/officeDocument/2006/relationships/image" Target="../media/image69.jpg"/><Relationship Id="rId82" Type="http://schemas.openxmlformats.org/officeDocument/2006/relationships/image" Target="../media/image90.jpg"/><Relationship Id="rId19" Type="http://schemas.openxmlformats.org/officeDocument/2006/relationships/image" Target="../media/image27.jpg"/><Relationship Id="rId14" Type="http://schemas.openxmlformats.org/officeDocument/2006/relationships/image" Target="../media/image22.jpg"/><Relationship Id="rId30" Type="http://schemas.openxmlformats.org/officeDocument/2006/relationships/image" Target="../media/image38.jpg"/><Relationship Id="rId35" Type="http://schemas.openxmlformats.org/officeDocument/2006/relationships/image" Target="../media/image43.jpg"/><Relationship Id="rId56" Type="http://schemas.openxmlformats.org/officeDocument/2006/relationships/image" Target="../media/image64.jpg"/><Relationship Id="rId77" Type="http://schemas.openxmlformats.org/officeDocument/2006/relationships/image" Target="../media/image85.jpg"/><Relationship Id="rId100" Type="http://schemas.openxmlformats.org/officeDocument/2006/relationships/image" Target="../media/image109.jpg"/><Relationship Id="rId105" Type="http://schemas.openxmlformats.org/officeDocument/2006/relationships/image" Target="../media/image114.jpg"/><Relationship Id="rId126" Type="http://schemas.openxmlformats.org/officeDocument/2006/relationships/image" Target="../media/image135.jpg"/><Relationship Id="rId8" Type="http://schemas.openxmlformats.org/officeDocument/2006/relationships/image" Target="../media/image16.jpg"/><Relationship Id="rId51" Type="http://schemas.openxmlformats.org/officeDocument/2006/relationships/image" Target="../media/image59.jpg"/><Relationship Id="rId72" Type="http://schemas.openxmlformats.org/officeDocument/2006/relationships/image" Target="../media/image80.jpg"/><Relationship Id="rId93" Type="http://schemas.openxmlformats.org/officeDocument/2006/relationships/image" Target="../media/image101.jpg"/><Relationship Id="rId98" Type="http://schemas.openxmlformats.org/officeDocument/2006/relationships/image" Target="../media/image106.jpg"/><Relationship Id="rId121" Type="http://schemas.openxmlformats.org/officeDocument/2006/relationships/image" Target="../media/image130.jpg"/><Relationship Id="rId3" Type="http://schemas.openxmlformats.org/officeDocument/2006/relationships/image" Target="../media/image11.jpg"/><Relationship Id="rId25" Type="http://schemas.openxmlformats.org/officeDocument/2006/relationships/image" Target="../media/image33.jpg"/><Relationship Id="rId46" Type="http://schemas.openxmlformats.org/officeDocument/2006/relationships/image" Target="../media/image54.jpg"/><Relationship Id="rId67" Type="http://schemas.openxmlformats.org/officeDocument/2006/relationships/image" Target="../media/image75.jpg"/><Relationship Id="rId116" Type="http://schemas.openxmlformats.org/officeDocument/2006/relationships/image" Target="../media/image125.jpg"/><Relationship Id="rId20" Type="http://schemas.openxmlformats.org/officeDocument/2006/relationships/image" Target="../media/image28.jpg"/><Relationship Id="rId41" Type="http://schemas.openxmlformats.org/officeDocument/2006/relationships/image" Target="../media/image49.jpg"/><Relationship Id="rId62" Type="http://schemas.openxmlformats.org/officeDocument/2006/relationships/image" Target="../media/image70.jpg"/><Relationship Id="rId83" Type="http://schemas.openxmlformats.org/officeDocument/2006/relationships/image" Target="../media/image91.jpg"/><Relationship Id="rId88" Type="http://schemas.openxmlformats.org/officeDocument/2006/relationships/image" Target="../media/image96.jpg"/><Relationship Id="rId111" Type="http://schemas.openxmlformats.org/officeDocument/2006/relationships/image" Target="../media/image120.jpg"/><Relationship Id="rId132" Type="http://schemas.openxmlformats.org/officeDocument/2006/relationships/image" Target="../media/image142.jpg"/><Relationship Id="rId15" Type="http://schemas.openxmlformats.org/officeDocument/2006/relationships/image" Target="../media/image23.jpg"/><Relationship Id="rId36" Type="http://schemas.openxmlformats.org/officeDocument/2006/relationships/image" Target="../media/image44.jpg"/><Relationship Id="rId57" Type="http://schemas.openxmlformats.org/officeDocument/2006/relationships/image" Target="../media/image65.jpg"/><Relationship Id="rId106" Type="http://schemas.openxmlformats.org/officeDocument/2006/relationships/image" Target="../media/image115.jpg"/><Relationship Id="rId127" Type="http://schemas.openxmlformats.org/officeDocument/2006/relationships/image" Target="../media/image136.jpg"/><Relationship Id="rId10" Type="http://schemas.openxmlformats.org/officeDocument/2006/relationships/image" Target="../media/image18.jpg"/><Relationship Id="rId31" Type="http://schemas.openxmlformats.org/officeDocument/2006/relationships/image" Target="../media/image39.jpg"/><Relationship Id="rId52" Type="http://schemas.openxmlformats.org/officeDocument/2006/relationships/image" Target="../media/image60.jpg"/><Relationship Id="rId73" Type="http://schemas.openxmlformats.org/officeDocument/2006/relationships/image" Target="../media/image81.jpg"/><Relationship Id="rId78" Type="http://schemas.openxmlformats.org/officeDocument/2006/relationships/image" Target="../media/image86.jpg"/><Relationship Id="rId94" Type="http://schemas.openxmlformats.org/officeDocument/2006/relationships/image" Target="../media/image102.jpg"/><Relationship Id="rId99" Type="http://schemas.openxmlformats.org/officeDocument/2006/relationships/image" Target="../media/image108.jpg"/><Relationship Id="rId101" Type="http://schemas.openxmlformats.org/officeDocument/2006/relationships/image" Target="../media/image110.jpg"/><Relationship Id="rId122" Type="http://schemas.openxmlformats.org/officeDocument/2006/relationships/image" Target="../media/image131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26" Type="http://schemas.openxmlformats.org/officeDocument/2006/relationships/image" Target="../media/image34.jpg"/><Relationship Id="rId47" Type="http://schemas.openxmlformats.org/officeDocument/2006/relationships/image" Target="../media/image55.jpg"/><Relationship Id="rId68" Type="http://schemas.openxmlformats.org/officeDocument/2006/relationships/image" Target="../media/image76.jpg"/><Relationship Id="rId89" Type="http://schemas.openxmlformats.org/officeDocument/2006/relationships/image" Target="../media/image97.jpg"/><Relationship Id="rId112" Type="http://schemas.openxmlformats.org/officeDocument/2006/relationships/image" Target="../media/image121.jpg"/><Relationship Id="rId133" Type="http://schemas.openxmlformats.org/officeDocument/2006/relationships/image" Target="../media/image10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5E240A-8F65-5744-B04B-F694C90614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9D73F-7F9E-4683-9F9A-99BEE769017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50D15-D46A-5249-BD77-946E7AF870C1}"/>
              </a:ext>
            </a:extLst>
          </p:cNvPr>
          <p:cNvSpPr/>
          <p:nvPr/>
        </p:nvSpPr>
        <p:spPr>
          <a:xfrm>
            <a:off x="0" y="3988340"/>
            <a:ext cx="8499548" cy="275293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D285E1BE-D605-A64F-BEDF-DD64D97018C9}"/>
              </a:ext>
            </a:extLst>
          </p:cNvPr>
          <p:cNvSpPr txBox="1">
            <a:spLocks/>
          </p:cNvSpPr>
          <p:nvPr/>
        </p:nvSpPr>
        <p:spPr>
          <a:xfrm>
            <a:off x="380998" y="5987848"/>
            <a:ext cx="8879734" cy="634348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cap="none" dirty="0">
                <a:solidFill>
                  <a:schemeClr val="bg1">
                    <a:lumMod val="95000"/>
                  </a:schemeClr>
                </a:solidFill>
              </a:rPr>
              <a:t>Became the highest-grossing movie of all time, until…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F42F451-11B6-5C44-8E82-7D1962D1C194}"/>
              </a:ext>
            </a:extLst>
          </p:cNvPr>
          <p:cNvSpPr txBox="1">
            <a:spLocks/>
          </p:cNvSpPr>
          <p:nvPr/>
        </p:nvSpPr>
        <p:spPr>
          <a:xfrm>
            <a:off x="400453" y="5340276"/>
            <a:ext cx="2226015" cy="4953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>
                <a:solidFill>
                  <a:schemeClr val="bg1">
                    <a:lumMod val="95000"/>
                  </a:schemeClr>
                </a:solidFill>
              </a:rPr>
              <a:t>$2,789.7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C8074C0-273E-5640-89E4-16895FC29700}"/>
              </a:ext>
            </a:extLst>
          </p:cNvPr>
          <p:cNvSpPr txBox="1">
            <a:spLocks/>
          </p:cNvSpPr>
          <p:nvPr/>
        </p:nvSpPr>
        <p:spPr>
          <a:xfrm>
            <a:off x="400453" y="4479423"/>
            <a:ext cx="4288278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5400" dirty="0">
                <a:solidFill>
                  <a:schemeClr val="bg1">
                    <a:lumMod val="95000"/>
                  </a:schemeClr>
                </a:solidFill>
              </a:rPr>
              <a:t>Avatar</a:t>
            </a:r>
            <a:endParaRPr 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6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D7C239-2BD0-8443-AB99-2410C584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281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9D73F-7F9E-4683-9F9A-99BEE769017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50D15-D46A-5249-BD77-946E7AF870C1}"/>
              </a:ext>
            </a:extLst>
          </p:cNvPr>
          <p:cNvSpPr/>
          <p:nvPr/>
        </p:nvSpPr>
        <p:spPr>
          <a:xfrm>
            <a:off x="19455" y="4688732"/>
            <a:ext cx="9546077" cy="205253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D285E1BE-D605-A64F-BEDF-DD64D97018C9}"/>
              </a:ext>
            </a:extLst>
          </p:cNvPr>
          <p:cNvSpPr txBox="1">
            <a:spLocks/>
          </p:cNvSpPr>
          <p:nvPr/>
        </p:nvSpPr>
        <p:spPr>
          <a:xfrm>
            <a:off x="1848257" y="5577036"/>
            <a:ext cx="9943290" cy="634348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F42F451-11B6-5C44-8E82-7D1962D1C194}"/>
              </a:ext>
            </a:extLst>
          </p:cNvPr>
          <p:cNvSpPr txBox="1">
            <a:spLocks/>
          </p:cNvSpPr>
          <p:nvPr/>
        </p:nvSpPr>
        <p:spPr>
          <a:xfrm>
            <a:off x="9565532" y="5081735"/>
            <a:ext cx="2226015" cy="4953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000A9-755A-634E-A49C-81808150D4E2}"/>
              </a:ext>
            </a:extLst>
          </p:cNvPr>
          <p:cNvSpPr txBox="1"/>
          <p:nvPr/>
        </p:nvSpPr>
        <p:spPr>
          <a:xfrm>
            <a:off x="9221821" y="7743217"/>
            <a:ext cx="65" cy="292388"/>
          </a:xfrm>
          <a:prstGeom prst="rect">
            <a:avLst/>
          </a:prstGeom>
          <a:noFill/>
        </p:spPr>
        <p:txBody>
          <a:bodyPr wrap="none" lIns="0" tIns="0" rIns="0" bIns="45720" rtlCol="0">
            <a:spAutoFit/>
          </a:bodyPr>
          <a:lstStyle/>
          <a:p>
            <a:endParaRPr lang="en-US" sz="160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78565C4-81AA-FF41-A976-77593839C890}"/>
              </a:ext>
            </a:extLst>
          </p:cNvPr>
          <p:cNvSpPr txBox="1">
            <a:spLocks/>
          </p:cNvSpPr>
          <p:nvPr/>
        </p:nvSpPr>
        <p:spPr>
          <a:xfrm>
            <a:off x="380998" y="5611555"/>
            <a:ext cx="9962745" cy="634348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cap="none" dirty="0">
                <a:solidFill>
                  <a:schemeClr val="bg1">
                    <a:lumMod val="95000"/>
                  </a:schemeClr>
                </a:solidFill>
              </a:rPr>
              <a:t>Endgame breaks Avatar's 10-year record to become highest-grossing film ever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3FE760E-A599-A245-9A34-689AA277AE08}"/>
              </a:ext>
            </a:extLst>
          </p:cNvPr>
          <p:cNvSpPr txBox="1">
            <a:spLocks/>
          </p:cNvSpPr>
          <p:nvPr/>
        </p:nvSpPr>
        <p:spPr>
          <a:xfrm>
            <a:off x="380998" y="5021760"/>
            <a:ext cx="2226015" cy="4953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>
                <a:solidFill>
                  <a:schemeClr val="bg1">
                    <a:lumMod val="95000"/>
                  </a:schemeClr>
                </a:solidFill>
              </a:rPr>
              <a:t>$2,796.3</a:t>
            </a:r>
            <a:endParaRPr lang="en-US" sz="6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Avengers Endgame" descr="Avengers Endg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684000"/>
            <a:ext cx="360000" cy="360000"/>
          </a:xfrm>
          <a:prstGeom prst="rect">
            <a:avLst/>
          </a:prstGeom>
        </p:spPr>
      </p:pic>
      <p:pic>
        <p:nvPicPr>
          <p:cNvPr id="3" name="!!Avatar" descr="Avat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00" y="684000"/>
            <a:ext cx="360000" cy="360000"/>
          </a:xfrm>
          <a:prstGeom prst="rect">
            <a:avLst/>
          </a:prstGeom>
        </p:spPr>
      </p:pic>
      <p:pic>
        <p:nvPicPr>
          <p:cNvPr id="4" name="!!Titanic" descr="Titan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000" y="684000"/>
            <a:ext cx="360000" cy="360000"/>
          </a:xfrm>
          <a:prstGeom prst="rect">
            <a:avLst/>
          </a:prstGeom>
        </p:spPr>
      </p:pic>
      <p:pic>
        <p:nvPicPr>
          <p:cNvPr id="5" name="!!Avengers Infinity War" descr="Avengers Infinity W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000" y="684000"/>
            <a:ext cx="360000" cy="360000"/>
          </a:xfrm>
          <a:prstGeom prst="rect">
            <a:avLst/>
          </a:prstGeom>
        </p:spPr>
      </p:pic>
      <p:pic>
        <p:nvPicPr>
          <p:cNvPr id="6" name="!!Jurassic World" descr="Jurassic Worl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000" y="684000"/>
            <a:ext cx="360000" cy="360000"/>
          </a:xfrm>
          <a:prstGeom prst="rect">
            <a:avLst/>
          </a:prstGeom>
        </p:spPr>
      </p:pic>
      <p:pic>
        <p:nvPicPr>
          <p:cNvPr id="7" name="!!The Lion King" descr="The Lion K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000" y="684000"/>
            <a:ext cx="360000" cy="360000"/>
          </a:xfrm>
          <a:prstGeom prst="rect">
            <a:avLst/>
          </a:prstGeom>
        </p:spPr>
      </p:pic>
      <p:pic>
        <p:nvPicPr>
          <p:cNvPr id="8" name="!!Furious 7" descr="Furious 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8000" y="684000"/>
            <a:ext cx="360000" cy="360000"/>
          </a:xfrm>
          <a:prstGeom prst="rect">
            <a:avLst/>
          </a:prstGeom>
        </p:spPr>
      </p:pic>
      <p:pic>
        <p:nvPicPr>
          <p:cNvPr id="9" name="!!The Avengers" descr="Avengers Infinity W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000" y="684000"/>
            <a:ext cx="360000" cy="360000"/>
          </a:xfrm>
          <a:prstGeom prst="rect">
            <a:avLst/>
          </a:prstGeom>
        </p:spPr>
      </p:pic>
      <p:pic>
        <p:nvPicPr>
          <p:cNvPr id="10" name="!!Black Panther" descr="Black Panth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000" y="684000"/>
            <a:ext cx="360000" cy="360000"/>
          </a:xfrm>
          <a:prstGeom prst="rect">
            <a:avLst/>
          </a:prstGeom>
        </p:spPr>
      </p:pic>
      <p:pic>
        <p:nvPicPr>
          <p:cNvPr id="11" name="!!Incredibles 2" descr="Incredibles 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2000" y="684000"/>
            <a:ext cx="360000" cy="360000"/>
          </a:xfrm>
          <a:prstGeom prst="rect">
            <a:avLst/>
          </a:prstGeom>
        </p:spPr>
      </p:pic>
      <p:pic>
        <p:nvPicPr>
          <p:cNvPr id="12" name="!!The Fate of the Furious" descr="The Fate of the Furiou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4000" y="684000"/>
            <a:ext cx="360000" cy="360000"/>
          </a:xfrm>
          <a:prstGeom prst="rect">
            <a:avLst/>
          </a:prstGeom>
        </p:spPr>
      </p:pic>
      <p:pic>
        <p:nvPicPr>
          <p:cNvPr id="13" name="!!Iron Man 3" descr="Iron Man 3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6000" y="684000"/>
            <a:ext cx="360000" cy="360000"/>
          </a:xfrm>
          <a:prstGeom prst="rect">
            <a:avLst/>
          </a:prstGeom>
        </p:spPr>
      </p:pic>
      <p:pic>
        <p:nvPicPr>
          <p:cNvPr id="14" name="!!Minions" descr="Minion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8000" y="684000"/>
            <a:ext cx="360000" cy="360000"/>
          </a:xfrm>
          <a:prstGeom prst="rect">
            <a:avLst/>
          </a:prstGeom>
        </p:spPr>
      </p:pic>
      <p:pic>
        <p:nvPicPr>
          <p:cNvPr id="15" name="!!Aquaman" descr="Aquaman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0000" y="684000"/>
            <a:ext cx="360000" cy="360000"/>
          </a:xfrm>
          <a:prstGeom prst="rect">
            <a:avLst/>
          </a:prstGeom>
        </p:spPr>
      </p:pic>
      <p:pic>
        <p:nvPicPr>
          <p:cNvPr id="16" name="!!Captain Marvel" descr="Captain Marve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88000" y="684000"/>
            <a:ext cx="360000" cy="360000"/>
          </a:xfrm>
          <a:prstGeom prst="rect">
            <a:avLst/>
          </a:prstGeom>
        </p:spPr>
      </p:pic>
      <p:pic>
        <p:nvPicPr>
          <p:cNvPr id="17" name="!!Skyfall" descr="Skyfall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52000" y="684000"/>
            <a:ext cx="360000" cy="360000"/>
          </a:xfrm>
          <a:prstGeom prst="rect">
            <a:avLst/>
          </a:prstGeom>
        </p:spPr>
      </p:pic>
      <p:pic>
        <p:nvPicPr>
          <p:cNvPr id="18" name="!!The Dark Knight Rises" descr="The Dark Knight Rises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6000" y="1116000"/>
            <a:ext cx="360000" cy="360000"/>
          </a:xfrm>
          <a:prstGeom prst="rect">
            <a:avLst/>
          </a:prstGeom>
        </p:spPr>
      </p:pic>
      <p:pic>
        <p:nvPicPr>
          <p:cNvPr id="19" name="!!Toy Story 3" descr="Toy Story 3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48000" y="1116000"/>
            <a:ext cx="360000" cy="360000"/>
          </a:xfrm>
          <a:prstGeom prst="rect">
            <a:avLst/>
          </a:prstGeom>
        </p:spPr>
      </p:pic>
      <p:pic>
        <p:nvPicPr>
          <p:cNvPr id="20" name="!!Toy Story 4" descr="Toy Story 4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2000" y="1116000"/>
            <a:ext cx="360000" cy="360000"/>
          </a:xfrm>
          <a:prstGeom prst="rect">
            <a:avLst/>
          </a:prstGeom>
        </p:spPr>
      </p:pic>
      <p:pic>
        <p:nvPicPr>
          <p:cNvPr id="21" name="!!Jurassic Park" descr="Jurassic Park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08000" y="1116000"/>
            <a:ext cx="360000" cy="360000"/>
          </a:xfrm>
          <a:prstGeom prst="rect">
            <a:avLst/>
          </a:prstGeom>
        </p:spPr>
      </p:pic>
      <p:pic>
        <p:nvPicPr>
          <p:cNvPr id="22" name="!!Aladdin" descr="Aladdin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40000" y="1116000"/>
            <a:ext cx="360000" cy="360000"/>
          </a:xfrm>
          <a:prstGeom prst="rect">
            <a:avLst/>
          </a:prstGeom>
        </p:spPr>
      </p:pic>
      <p:pic>
        <p:nvPicPr>
          <p:cNvPr id="23" name="!!Despicable Me 3" descr="Despicable Me 3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72000" y="1116000"/>
            <a:ext cx="360000" cy="360000"/>
          </a:xfrm>
          <a:prstGeom prst="rect">
            <a:avLst/>
          </a:prstGeom>
        </p:spPr>
      </p:pic>
      <p:pic>
        <p:nvPicPr>
          <p:cNvPr id="24" name="!!Alice in Wonderland" descr="Alice in Wonderland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36000" y="1116000"/>
            <a:ext cx="360000" cy="360000"/>
          </a:xfrm>
          <a:prstGeom prst="rect">
            <a:avLst/>
          </a:prstGeom>
        </p:spPr>
      </p:pic>
      <p:pic>
        <p:nvPicPr>
          <p:cNvPr id="25" name="!!Finding Dory" descr="Finding Dory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68000" y="1116000"/>
            <a:ext cx="360000" cy="360000"/>
          </a:xfrm>
          <a:prstGeom prst="rect">
            <a:avLst/>
          </a:prstGeom>
        </p:spPr>
      </p:pic>
      <p:pic>
        <p:nvPicPr>
          <p:cNvPr id="26" name="!!Zootopia" descr="Zootopia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00000" y="1116000"/>
            <a:ext cx="360000" cy="360000"/>
          </a:xfrm>
          <a:prstGeom prst="rect">
            <a:avLst/>
          </a:prstGeom>
        </p:spPr>
      </p:pic>
      <p:pic>
        <p:nvPicPr>
          <p:cNvPr id="27" name="!!The Dark Knight" descr="The Dark Knight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64000" y="1116000"/>
            <a:ext cx="360000" cy="360000"/>
          </a:xfrm>
          <a:prstGeom prst="rect">
            <a:avLst/>
          </a:prstGeom>
        </p:spPr>
      </p:pic>
      <p:pic>
        <p:nvPicPr>
          <p:cNvPr id="28" name="!!The Lion King" descr="The Lion K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000" y="1116000"/>
            <a:ext cx="360000" cy="360000"/>
          </a:xfrm>
          <a:prstGeom prst="rect">
            <a:avLst/>
          </a:prstGeom>
        </p:spPr>
      </p:pic>
      <p:pic>
        <p:nvPicPr>
          <p:cNvPr id="29" name="!!Despicable Me 2" descr="Despicable Me 2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28000" y="1116000"/>
            <a:ext cx="360000" cy="360000"/>
          </a:xfrm>
          <a:prstGeom prst="rect">
            <a:avLst/>
          </a:prstGeom>
        </p:spPr>
      </p:pic>
      <p:pic>
        <p:nvPicPr>
          <p:cNvPr id="30" name="!!Harry Potter and the Sorcerer’s Stone" descr="Harry Potter and the Sorcerer’s Stone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460000" y="1116000"/>
            <a:ext cx="360000" cy="360000"/>
          </a:xfrm>
          <a:prstGeom prst="rect">
            <a:avLst/>
          </a:prstGeom>
        </p:spPr>
      </p:pic>
      <p:pic>
        <p:nvPicPr>
          <p:cNvPr id="31" name="!!The Jungle Book" descr="The Jungle Book.jp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56000" y="1116000"/>
            <a:ext cx="360000" cy="360000"/>
          </a:xfrm>
          <a:prstGeom prst="rect">
            <a:avLst/>
          </a:prstGeom>
        </p:spPr>
      </p:pic>
      <p:pic>
        <p:nvPicPr>
          <p:cNvPr id="32" name="!!Harry Potter and the Order of the Phoenix" descr="Harry Potter and the Order of the Phoenix.jp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84000" y="1548000"/>
            <a:ext cx="360000" cy="360000"/>
          </a:xfrm>
          <a:prstGeom prst="rect">
            <a:avLst/>
          </a:prstGeom>
        </p:spPr>
      </p:pic>
      <p:pic>
        <p:nvPicPr>
          <p:cNvPr id="33" name="!!Shrek 2" descr="Shrek 2.jp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6000" y="1548000"/>
            <a:ext cx="360000" cy="360000"/>
          </a:xfrm>
          <a:prstGeom prst="rect">
            <a:avLst/>
          </a:prstGeom>
        </p:spPr>
      </p:pic>
      <p:pic>
        <p:nvPicPr>
          <p:cNvPr id="34" name="!!Finding Nemo" descr="Finding Nemo.jp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48000" y="1548000"/>
            <a:ext cx="360000" cy="360000"/>
          </a:xfrm>
          <a:prstGeom prst="rect">
            <a:avLst/>
          </a:prstGeom>
        </p:spPr>
      </p:pic>
      <p:pic>
        <p:nvPicPr>
          <p:cNvPr id="35" name="!!Harry Potter and the Half-Blood Prince" descr="Harry Potter and the Half-Blood Prince.jp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980000" y="1548000"/>
            <a:ext cx="360000" cy="360000"/>
          </a:xfrm>
          <a:prstGeom prst="rect">
            <a:avLst/>
          </a:prstGeom>
        </p:spPr>
      </p:pic>
      <p:pic>
        <p:nvPicPr>
          <p:cNvPr id="36" name="!!Harry Potter and the Goblet of Fire" descr="Harry Potter and the Goblet of Fire.jp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844000" y="1548000"/>
            <a:ext cx="360000" cy="360000"/>
          </a:xfrm>
          <a:prstGeom prst="rect">
            <a:avLst/>
          </a:prstGeom>
        </p:spPr>
      </p:pic>
      <p:pic>
        <p:nvPicPr>
          <p:cNvPr id="37" name="!!Spider-Man 3" descr="Spider-Man 3.jp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276000" y="1548000"/>
            <a:ext cx="360000" cy="360000"/>
          </a:xfrm>
          <a:prstGeom prst="rect">
            <a:avLst/>
          </a:prstGeom>
        </p:spPr>
      </p:pic>
      <p:pic>
        <p:nvPicPr>
          <p:cNvPr id="38" name="!!Bohemian Rhapsody" descr="Bohemian Rhapsody.jp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708000" y="1548000"/>
            <a:ext cx="360000" cy="360000"/>
          </a:xfrm>
          <a:prstGeom prst="rect">
            <a:avLst/>
          </a:prstGeom>
        </p:spPr>
      </p:pic>
      <p:pic>
        <p:nvPicPr>
          <p:cNvPr id="39" name="!!The Secret Life of Pets" descr="The Secret Life of Pets.jp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572000" y="1548000"/>
            <a:ext cx="360000" cy="360000"/>
          </a:xfrm>
          <a:prstGeom prst="rect">
            <a:avLst/>
          </a:prstGeom>
        </p:spPr>
      </p:pic>
      <p:pic>
        <p:nvPicPr>
          <p:cNvPr id="40" name="!!Spectre" descr="Spectre.jp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868000" y="1548000"/>
            <a:ext cx="360000" cy="360000"/>
          </a:xfrm>
          <a:prstGeom prst="rect">
            <a:avLst/>
          </a:prstGeom>
        </p:spPr>
      </p:pic>
      <p:pic>
        <p:nvPicPr>
          <p:cNvPr id="41" name="!!Harry Potter and the Chamber of Secrets" descr="Harry Potter and the Chamber of Secrets.jp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300000" y="1548000"/>
            <a:ext cx="360000" cy="360000"/>
          </a:xfrm>
          <a:prstGeom prst="rect">
            <a:avLst/>
          </a:prstGeom>
        </p:spPr>
      </p:pic>
      <p:pic>
        <p:nvPicPr>
          <p:cNvPr id="42" name="!!Guardians of the Galaxy Vol 2" descr="Guardians of the Galaxy Vol 2.jp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596000" y="1548000"/>
            <a:ext cx="360000" cy="360000"/>
          </a:xfrm>
          <a:prstGeom prst="rect">
            <a:avLst/>
          </a:prstGeom>
        </p:spPr>
      </p:pic>
      <p:pic>
        <p:nvPicPr>
          <p:cNvPr id="43" name="!!Zhan Lang 2" descr="Zhan Lang 2.jp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460000" y="1548000"/>
            <a:ext cx="360000" cy="360000"/>
          </a:xfrm>
          <a:prstGeom prst="rect">
            <a:avLst/>
          </a:prstGeom>
        </p:spPr>
      </p:pic>
      <p:pic>
        <p:nvPicPr>
          <p:cNvPr id="44" name="!!Inside Out" descr="Inside Out.jp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892000" y="1548000"/>
            <a:ext cx="360000" cy="360000"/>
          </a:xfrm>
          <a:prstGeom prst="rect">
            <a:avLst/>
          </a:prstGeom>
        </p:spPr>
      </p:pic>
      <p:pic>
        <p:nvPicPr>
          <p:cNvPr id="45" name="!!Venom" descr="Venom.jp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324000" y="1548000"/>
            <a:ext cx="360000" cy="360000"/>
          </a:xfrm>
          <a:prstGeom prst="rect">
            <a:avLst/>
          </a:prstGeom>
        </p:spPr>
      </p:pic>
      <p:pic>
        <p:nvPicPr>
          <p:cNvPr id="46" name="!!Inception" descr="Inception.jpg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1052000" y="1548000"/>
            <a:ext cx="360000" cy="360000"/>
          </a:xfrm>
          <a:prstGeom prst="rect">
            <a:avLst/>
          </a:prstGeom>
        </p:spPr>
      </p:pic>
      <p:pic>
        <p:nvPicPr>
          <p:cNvPr id="47" name="!!Spider-Man" descr="Spider-Man.jp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16000" y="1980000"/>
            <a:ext cx="360000" cy="360000"/>
          </a:xfrm>
          <a:prstGeom prst="rect">
            <a:avLst/>
          </a:prstGeom>
        </p:spPr>
      </p:pic>
      <p:pic>
        <p:nvPicPr>
          <p:cNvPr id="48" name="!!Wonder Woman" descr="Wonder Woman.jpg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548000" y="1980000"/>
            <a:ext cx="360000" cy="360000"/>
          </a:xfrm>
          <a:prstGeom prst="rect">
            <a:avLst/>
          </a:prstGeom>
        </p:spPr>
      </p:pic>
      <p:pic>
        <p:nvPicPr>
          <p:cNvPr id="49" name="!!Independence Day" descr="Independence Day.jp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980000" y="1980000"/>
            <a:ext cx="360000" cy="360000"/>
          </a:xfrm>
          <a:prstGeom prst="rect">
            <a:avLst/>
          </a:prstGeom>
        </p:spPr>
      </p:pic>
      <p:pic>
        <p:nvPicPr>
          <p:cNvPr id="50" name="!!Shrek the Third" descr="Shrek the Third.jpg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412000" y="1980000"/>
            <a:ext cx="360000" cy="360000"/>
          </a:xfrm>
          <a:prstGeom prst="rect">
            <a:avLst/>
          </a:prstGeom>
        </p:spPr>
      </p:pic>
      <p:pic>
        <p:nvPicPr>
          <p:cNvPr id="51" name="!!Fantastic Beasts and Where to Find Them" descr="Fantastic Beasts and Where to Find Them.jp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844000" y="1980000"/>
            <a:ext cx="360000" cy="360000"/>
          </a:xfrm>
          <a:prstGeom prst="rect">
            <a:avLst/>
          </a:prstGeom>
        </p:spPr>
      </p:pic>
      <p:pic>
        <p:nvPicPr>
          <p:cNvPr id="52" name="!!Deadpool" descr="Deadpool.jp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276000" y="1980000"/>
            <a:ext cx="360000" cy="360000"/>
          </a:xfrm>
          <a:prstGeom prst="rect">
            <a:avLst/>
          </a:prstGeom>
        </p:spPr>
      </p:pic>
      <p:pic>
        <p:nvPicPr>
          <p:cNvPr id="53" name="!!Harry Potter and the Prisoner of Azkaban" descr="Harry Potter and the Prisoner of Azkaban.jp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708000" y="1980000"/>
            <a:ext cx="360000" cy="360000"/>
          </a:xfrm>
          <a:prstGeom prst="rect">
            <a:avLst/>
          </a:prstGeom>
        </p:spPr>
      </p:pic>
      <p:pic>
        <p:nvPicPr>
          <p:cNvPr id="54" name="!!Spider-Man 2" descr="Spider-Man 2.jpg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140000" y="1980000"/>
            <a:ext cx="360000" cy="360000"/>
          </a:xfrm>
          <a:prstGeom prst="rect">
            <a:avLst/>
          </a:prstGeom>
        </p:spPr>
      </p:pic>
      <p:pic>
        <p:nvPicPr>
          <p:cNvPr id="55" name="!!Fast and Furious 6" descr="Fast and Furious 6.jpg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004000" y="1980000"/>
            <a:ext cx="360000" cy="360000"/>
          </a:xfrm>
          <a:prstGeom prst="rect">
            <a:avLst/>
          </a:prstGeom>
        </p:spPr>
      </p:pic>
      <p:pic>
        <p:nvPicPr>
          <p:cNvPr id="56" name="!!Deadpool 2" descr="Deadpool 2.jpg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300000" y="1980000"/>
            <a:ext cx="360000" cy="360000"/>
          </a:xfrm>
          <a:prstGeom prst="rect">
            <a:avLst/>
          </a:prstGeom>
        </p:spPr>
      </p:pic>
      <p:pic>
        <p:nvPicPr>
          <p:cNvPr id="57" name="!!Indiana Jones and the Kingdom of the Crystal Skull" descr="Indiana Jones and the Kingdom of the Crystal Skull.jpg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732000" y="1980000"/>
            <a:ext cx="360000" cy="360000"/>
          </a:xfrm>
          <a:prstGeom prst="rect">
            <a:avLst/>
          </a:prstGeom>
        </p:spPr>
      </p:pic>
      <p:pic>
        <p:nvPicPr>
          <p:cNvPr id="58" name="!!Guardians of the Galaxy" descr="Guardians of the Galaxy.jpg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596000" y="1980000"/>
            <a:ext cx="360000" cy="360000"/>
          </a:xfrm>
          <a:prstGeom prst="rect">
            <a:avLst/>
          </a:prstGeom>
        </p:spPr>
      </p:pic>
      <p:pic>
        <p:nvPicPr>
          <p:cNvPr id="59" name="!!The Da Vinci Code" descr="The Da Vinci Code.jpg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028000" y="1980000"/>
            <a:ext cx="360000" cy="360000"/>
          </a:xfrm>
          <a:prstGeom prst="rect">
            <a:avLst/>
          </a:prstGeom>
        </p:spPr>
      </p:pic>
      <p:pic>
        <p:nvPicPr>
          <p:cNvPr id="60" name="!!Maleficent" descr="Maleficent.jpg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892000" y="1980000"/>
            <a:ext cx="360000" cy="360000"/>
          </a:xfrm>
          <a:prstGeom prst="rect">
            <a:avLst/>
          </a:prstGeom>
        </p:spPr>
      </p:pic>
      <p:pic>
        <p:nvPicPr>
          <p:cNvPr id="61" name="!!The Amazing Spider-Man" descr="The Amazing Spider-Man.jpg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324000" y="1980000"/>
            <a:ext cx="360000" cy="360000"/>
          </a:xfrm>
          <a:prstGeom prst="rect">
            <a:avLst/>
          </a:prstGeom>
        </p:spPr>
      </p:pic>
      <p:pic>
        <p:nvPicPr>
          <p:cNvPr id="62" name="!!2012" descr="2012.jpg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756000" y="1980000"/>
            <a:ext cx="360000" cy="360000"/>
          </a:xfrm>
          <a:prstGeom prst="rect">
            <a:avLst/>
          </a:prstGeom>
        </p:spPr>
      </p:pic>
      <p:pic>
        <p:nvPicPr>
          <p:cNvPr id="63" name="!!Shrek Forever After" descr="Shrek Forever After.jpg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0620000" y="1980000"/>
            <a:ext cx="360000" cy="360000"/>
          </a:xfrm>
          <a:prstGeom prst="rect">
            <a:avLst/>
          </a:prstGeom>
        </p:spPr>
      </p:pic>
      <p:pic>
        <p:nvPicPr>
          <p:cNvPr id="64" name="!!Suicide Squad" descr="Suicide Squad.jpg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16000" y="2412000"/>
            <a:ext cx="360000" cy="360000"/>
          </a:xfrm>
          <a:prstGeom prst="rect">
            <a:avLst/>
          </a:prstGeom>
        </p:spPr>
      </p:pic>
      <p:pic>
        <p:nvPicPr>
          <p:cNvPr id="65" name="!!Monsters University" descr="Monsters University.jpg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48000" y="2412000"/>
            <a:ext cx="360000" cy="360000"/>
          </a:xfrm>
          <a:prstGeom prst="rect">
            <a:avLst/>
          </a:prstGeom>
        </p:spPr>
      </p:pic>
      <p:pic>
        <p:nvPicPr>
          <p:cNvPr id="66" name="!!The Matrix Reloaded" descr="The Matrix Reloaded.jpg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980000" y="2412000"/>
            <a:ext cx="360000" cy="360000"/>
          </a:xfrm>
          <a:prstGeom prst="rect">
            <a:avLst/>
          </a:prstGeom>
        </p:spPr>
      </p:pic>
      <p:pic>
        <p:nvPicPr>
          <p:cNvPr id="67" name="!!Up" descr="Up.jpg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412000" y="2412000"/>
            <a:ext cx="360000" cy="360000"/>
          </a:xfrm>
          <a:prstGeom prst="rect">
            <a:avLst/>
          </a:prstGeom>
        </p:spPr>
      </p:pic>
      <p:pic>
        <p:nvPicPr>
          <p:cNvPr id="68" name="!!Ne Zha Zhi Mo Tong Jiang Shi" descr="Ne Zha Zhi Mo Tong Jiang Shi.jpg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2844000" y="2412000"/>
            <a:ext cx="360000" cy="360000"/>
          </a:xfrm>
          <a:prstGeom prst="rect">
            <a:avLst/>
          </a:prstGeom>
        </p:spPr>
      </p:pic>
      <p:pic>
        <p:nvPicPr>
          <p:cNvPr id="69" name="!!Dawn of the Planet of the Apes" descr="Dawn of the Planet of the Apes.jpg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140000" y="2412000"/>
            <a:ext cx="360000" cy="360000"/>
          </a:xfrm>
          <a:prstGeom prst="rect">
            <a:avLst/>
          </a:prstGeom>
        </p:spPr>
      </p:pic>
      <p:pic>
        <p:nvPicPr>
          <p:cNvPr id="70" name="!!The Amazing Spider-Man 2" descr="The Amazing Spider-Man 2.jpg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572000" y="2412000"/>
            <a:ext cx="360000" cy="360000"/>
          </a:xfrm>
          <a:prstGeom prst="rect">
            <a:avLst/>
          </a:prstGeom>
        </p:spPr>
      </p:pic>
      <p:pic>
        <p:nvPicPr>
          <p:cNvPr id="71" name="!!Transformers" descr="Transformers.jpg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5004000" y="2412000"/>
            <a:ext cx="360000" cy="360000"/>
          </a:xfrm>
          <a:prstGeom prst="rect">
            <a:avLst/>
          </a:prstGeom>
        </p:spPr>
      </p:pic>
      <p:pic>
        <p:nvPicPr>
          <p:cNvPr id="72" name="!!It" descr="It.jpg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5868000" y="2412000"/>
            <a:ext cx="360000" cy="360000"/>
          </a:xfrm>
          <a:prstGeom prst="rect">
            <a:avLst/>
          </a:prstGeom>
        </p:spPr>
      </p:pic>
      <p:pic>
        <p:nvPicPr>
          <p:cNvPr id="73" name="!!Gravity" descr="Gravity.jpg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732000" y="2412000"/>
            <a:ext cx="360000" cy="360000"/>
          </a:xfrm>
          <a:prstGeom prst="rect">
            <a:avLst/>
          </a:prstGeom>
        </p:spPr>
      </p:pic>
      <p:pic>
        <p:nvPicPr>
          <p:cNvPr id="74" name="!!Forrest Gump" descr="Forrest Gump.jpg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460000" y="2412000"/>
            <a:ext cx="360000" cy="360000"/>
          </a:xfrm>
          <a:prstGeom prst="rect">
            <a:avLst/>
          </a:prstGeom>
        </p:spPr>
      </p:pic>
      <p:pic>
        <p:nvPicPr>
          <p:cNvPr id="75" name="!!The Hunger Games" descr="The Hunger Games.jpg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892000" y="2412000"/>
            <a:ext cx="360000" cy="360000"/>
          </a:xfrm>
          <a:prstGeom prst="rect">
            <a:avLst/>
          </a:prstGeom>
        </p:spPr>
      </p:pic>
      <p:pic>
        <p:nvPicPr>
          <p:cNvPr id="76" name="!!Doctor Strange" descr="Doctor Strange.jpg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324000" y="2412000"/>
            <a:ext cx="360000" cy="360000"/>
          </a:xfrm>
          <a:prstGeom prst="rect">
            <a:avLst/>
          </a:prstGeom>
        </p:spPr>
      </p:pic>
      <p:pic>
        <p:nvPicPr>
          <p:cNvPr id="77" name="!!The Sixth Sense" descr="The Sixth Sense.jpg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56000" y="2412000"/>
            <a:ext cx="360000" cy="360000"/>
          </a:xfrm>
          <a:prstGeom prst="rect">
            <a:avLst/>
          </a:prstGeom>
        </p:spPr>
      </p:pic>
      <p:pic>
        <p:nvPicPr>
          <p:cNvPr id="78" name="!!Man of Steel" descr="Man of Steel.jpg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0188000" y="2412000"/>
            <a:ext cx="360000" cy="360000"/>
          </a:xfrm>
          <a:prstGeom prst="rect">
            <a:avLst/>
          </a:prstGeom>
        </p:spPr>
      </p:pic>
      <p:pic>
        <p:nvPicPr>
          <p:cNvPr id="79" name="!!Interstellar" descr="Interstellar.jpg"/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0620000" y="2412000"/>
            <a:ext cx="360000" cy="360000"/>
          </a:xfrm>
          <a:prstGeom prst="rect">
            <a:avLst/>
          </a:prstGeom>
        </p:spPr>
      </p:pic>
      <p:pic>
        <p:nvPicPr>
          <p:cNvPr id="80" name="!!Kung Fu Panda 2" descr="Kung Fu Panda 2.jpg"/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052000" y="2412000"/>
            <a:ext cx="360000" cy="360000"/>
          </a:xfrm>
          <a:prstGeom prst="rect">
            <a:avLst/>
          </a:prstGeom>
        </p:spPr>
      </p:pic>
      <p:pic>
        <p:nvPicPr>
          <p:cNvPr id="81" name="!!Justice League" descr="Justice League.jpg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16000" y="2844000"/>
            <a:ext cx="360000" cy="360000"/>
          </a:xfrm>
          <a:prstGeom prst="rect">
            <a:avLst/>
          </a:prstGeom>
        </p:spPr>
      </p:pic>
      <p:pic>
        <p:nvPicPr>
          <p:cNvPr id="82" name="!!The Martian" descr="The Martian.jpg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548000" y="2844000"/>
            <a:ext cx="360000" cy="360000"/>
          </a:xfrm>
          <a:prstGeom prst="rect">
            <a:avLst/>
          </a:prstGeom>
        </p:spPr>
      </p:pic>
      <p:pic>
        <p:nvPicPr>
          <p:cNvPr id="83" name="!!Men in Black 3" descr="Men in Black 3.jpg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980000" y="2844000"/>
            <a:ext cx="360000" cy="360000"/>
          </a:xfrm>
          <a:prstGeom prst="rect">
            <a:avLst/>
          </a:prstGeom>
        </p:spPr>
      </p:pic>
      <p:pic>
        <p:nvPicPr>
          <p:cNvPr id="84" name="!!Big Hero 6" descr="Big Hero 6.jpg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2844000" y="2844000"/>
            <a:ext cx="360000" cy="360000"/>
          </a:xfrm>
          <a:prstGeom prst="rect">
            <a:avLst/>
          </a:prstGeom>
        </p:spPr>
      </p:pic>
      <p:pic>
        <p:nvPicPr>
          <p:cNvPr id="85" name="!!Sing" descr="Sing.jpg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5004000" y="2844000"/>
            <a:ext cx="360000" cy="360000"/>
          </a:xfrm>
          <a:prstGeom prst="rect">
            <a:avLst/>
          </a:prstGeom>
        </p:spPr>
      </p:pic>
      <p:pic>
        <p:nvPicPr>
          <p:cNvPr id="86" name="!!Kung Fu Panda" descr="Kung Fu Panda.jpg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5436000" y="2844000"/>
            <a:ext cx="360000" cy="360000"/>
          </a:xfrm>
          <a:prstGeom prst="rect">
            <a:avLst/>
          </a:prstGeom>
        </p:spPr>
      </p:pic>
      <p:pic>
        <p:nvPicPr>
          <p:cNvPr id="87" name="!!Fast Five" descr="Fast Five.jpg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5868000" y="2844000"/>
            <a:ext cx="360000" cy="360000"/>
          </a:xfrm>
          <a:prstGeom prst="rect">
            <a:avLst/>
          </a:prstGeom>
        </p:spPr>
      </p:pic>
      <p:pic>
        <p:nvPicPr>
          <p:cNvPr id="88" name="!!Ratatouille" descr="Ratatouille.jpg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6300000" y="2844000"/>
            <a:ext cx="360000" cy="360000"/>
          </a:xfrm>
          <a:prstGeom prst="rect">
            <a:avLst/>
          </a:prstGeom>
        </p:spPr>
      </p:pic>
      <p:pic>
        <p:nvPicPr>
          <p:cNvPr id="89" name="!!Hancock" descr="Hancock.jpg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6732000" y="2844000"/>
            <a:ext cx="360000" cy="360000"/>
          </a:xfrm>
          <a:prstGeom prst="rect">
            <a:avLst/>
          </a:prstGeom>
        </p:spPr>
      </p:pic>
      <p:pic>
        <p:nvPicPr>
          <p:cNvPr id="90" name="!!Ant-Man and the Wasp" descr="Ant-Man and the Wasp.jpg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7164000" y="2844000"/>
            <a:ext cx="360000" cy="360000"/>
          </a:xfrm>
          <a:prstGeom prst="rect">
            <a:avLst/>
          </a:prstGeom>
        </p:spPr>
      </p:pic>
      <p:pic>
        <p:nvPicPr>
          <p:cNvPr id="91" name="!!The Passion of the Christ" descr="The Passion of the Christ.jpg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7596000" y="2844000"/>
            <a:ext cx="360000" cy="360000"/>
          </a:xfrm>
          <a:prstGeom prst="rect">
            <a:avLst/>
          </a:prstGeom>
        </p:spPr>
      </p:pic>
      <p:pic>
        <p:nvPicPr>
          <p:cNvPr id="92" name="!!Iron Man 2" descr="Iron Man 2.jpg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8028000" y="2844000"/>
            <a:ext cx="360000" cy="360000"/>
          </a:xfrm>
          <a:prstGeom prst="rect">
            <a:avLst/>
          </a:prstGeom>
        </p:spPr>
      </p:pic>
      <p:pic>
        <p:nvPicPr>
          <p:cNvPr id="93" name="!!Life of Pi" descr="Life of Pi.jpg"/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8460000" y="2844000"/>
            <a:ext cx="360000" cy="360000"/>
          </a:xfrm>
          <a:prstGeom prst="rect">
            <a:avLst/>
          </a:prstGeom>
        </p:spPr>
      </p:pic>
      <p:pic>
        <p:nvPicPr>
          <p:cNvPr id="94" name="!!Logan" descr="Logan.jpg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324000" y="2844000"/>
            <a:ext cx="360000" cy="360000"/>
          </a:xfrm>
          <a:prstGeom prst="rect">
            <a:avLst/>
          </a:prstGeom>
        </p:spPr>
      </p:pic>
      <p:pic>
        <p:nvPicPr>
          <p:cNvPr id="95" name="!!The Incredibles" descr="The Incredibles.jpg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9756000" y="2844000"/>
            <a:ext cx="360000" cy="360000"/>
          </a:xfrm>
          <a:prstGeom prst="rect">
            <a:avLst/>
          </a:prstGeom>
        </p:spPr>
      </p:pic>
      <p:pic>
        <p:nvPicPr>
          <p:cNvPr id="96" name="!!How to Train Your Dragon 2" descr="How to Train Your Dragon 2.jpg"/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0188000" y="2844000"/>
            <a:ext cx="360000" cy="360000"/>
          </a:xfrm>
          <a:prstGeom prst="rect">
            <a:avLst/>
          </a:prstGeom>
        </p:spPr>
      </p:pic>
      <p:pic>
        <p:nvPicPr>
          <p:cNvPr id="97" name="!!War of the Worlds" descr="War of the Worlds.jpg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0620000" y="2844000"/>
            <a:ext cx="360000" cy="360000"/>
          </a:xfrm>
          <a:prstGeom prst="rect">
            <a:avLst/>
          </a:prstGeom>
        </p:spPr>
      </p:pic>
      <p:pic>
        <p:nvPicPr>
          <p:cNvPr id="98" name="!!Casino Royale" descr="Casino Royale.jpg"/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116000" y="3276000"/>
            <a:ext cx="360000" cy="360000"/>
          </a:xfrm>
          <a:prstGeom prst="rect">
            <a:avLst/>
          </a:prstGeom>
        </p:spPr>
      </p:pic>
      <p:pic>
        <p:nvPicPr>
          <p:cNvPr id="99" name="!!Quantum of Solace" descr="Quantum of Solace.jpg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548000" y="3276000"/>
            <a:ext cx="360000" cy="360000"/>
          </a:xfrm>
          <a:prstGeom prst="rect">
            <a:avLst/>
          </a:prstGeom>
        </p:spPr>
      </p:pic>
      <p:pic>
        <p:nvPicPr>
          <p:cNvPr id="100" name="!!Men in Black" descr="Men in Black.jpg"/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980000" y="3276000"/>
            <a:ext cx="360000" cy="360000"/>
          </a:xfrm>
          <a:prstGeom prst="rect">
            <a:avLst/>
          </a:prstGeom>
        </p:spPr>
      </p:pic>
      <p:pic>
        <p:nvPicPr>
          <p:cNvPr id="101" name="!!The Hangover Part II" descr="The Hangover Part II.jpg"/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2412000" y="3276000"/>
            <a:ext cx="360000" cy="360000"/>
          </a:xfrm>
          <a:prstGeom prst="rect">
            <a:avLst/>
          </a:prstGeom>
        </p:spPr>
      </p:pic>
      <p:pic>
        <p:nvPicPr>
          <p:cNvPr id="102" name="!!I am Legend" descr="I am Legend.jpg"/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2844000" y="3276000"/>
            <a:ext cx="360000" cy="360000"/>
          </a:xfrm>
          <a:prstGeom prst="rect">
            <a:avLst/>
          </a:prstGeom>
        </p:spPr>
      </p:pic>
      <p:pic>
        <p:nvPicPr>
          <p:cNvPr id="103" name="!!Iron Man" descr="Iron Man.jpg"/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3276000" y="3276000"/>
            <a:ext cx="360000" cy="360000"/>
          </a:xfrm>
          <a:prstGeom prst="rect">
            <a:avLst/>
          </a:prstGeom>
        </p:spPr>
      </p:pic>
      <p:pic>
        <p:nvPicPr>
          <p:cNvPr id="104" name="!!Night at the Museum" descr="Night at the Museum.jpg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3708000" y="3276000"/>
            <a:ext cx="360000" cy="360000"/>
          </a:xfrm>
          <a:prstGeom prst="rect">
            <a:avLst/>
          </a:prstGeom>
        </p:spPr>
      </p:pic>
      <p:pic>
        <p:nvPicPr>
          <p:cNvPr id="105" name="!!Ready Player One" descr="Ready Player One.jpg"/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4140000" y="3276000"/>
            <a:ext cx="360000" cy="360000"/>
          </a:xfrm>
          <a:prstGeom prst="rect">
            <a:avLst/>
          </a:prstGeom>
        </p:spPr>
      </p:pic>
      <p:pic>
        <p:nvPicPr>
          <p:cNvPr id="106" name="!!Hong Hai Xing Dong" descr="Hong Hai Xing Dong.jpg"/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4572000" y="3276000"/>
            <a:ext cx="360000" cy="360000"/>
          </a:xfrm>
          <a:prstGeom prst="rect">
            <a:avLst/>
          </a:prstGeom>
        </p:spPr>
      </p:pic>
      <p:pic>
        <p:nvPicPr>
          <p:cNvPr id="107" name="!!The Croods" descr="The Croods.jpg"/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5004000" y="3276000"/>
            <a:ext cx="360000" cy="360000"/>
          </a:xfrm>
          <a:prstGeom prst="rect">
            <a:avLst/>
          </a:prstGeom>
        </p:spPr>
      </p:pic>
      <p:pic>
        <p:nvPicPr>
          <p:cNvPr id="108" name="!!Fifty Shades of Grey" descr="Fifty Shades of Grey.jpg"/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5868000" y="3276000"/>
            <a:ext cx="360000" cy="360000"/>
          </a:xfrm>
          <a:prstGeom prst="rect">
            <a:avLst/>
          </a:prstGeom>
        </p:spPr>
      </p:pic>
      <p:pic>
        <p:nvPicPr>
          <p:cNvPr id="109" name="!!The Smurfs" descr="The Smurfs.jpg"/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6300000" y="3276000"/>
            <a:ext cx="360000" cy="360000"/>
          </a:xfrm>
          <a:prstGeom prst="rect">
            <a:avLst/>
          </a:prstGeom>
        </p:spPr>
      </p:pic>
      <p:pic>
        <p:nvPicPr>
          <p:cNvPr id="110" name="!!Cars 2" descr="Cars 2.jpg"/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7164000" y="3276000"/>
            <a:ext cx="360000" cy="360000"/>
          </a:xfrm>
          <a:prstGeom prst="rect">
            <a:avLst/>
          </a:prstGeom>
        </p:spPr>
      </p:pic>
      <p:pic>
        <p:nvPicPr>
          <p:cNvPr id="111" name="!!Monsters, Inc." descr="Monsters, Inc..jpg"/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7596000" y="3276000"/>
            <a:ext cx="360000" cy="360000"/>
          </a:xfrm>
          <a:prstGeom prst="rect">
            <a:avLst/>
          </a:prstGeom>
        </p:spPr>
      </p:pic>
      <p:pic>
        <p:nvPicPr>
          <p:cNvPr id="112" name="!!Madagascar" descr="Madagascar.jpg"/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8028000" y="3276000"/>
            <a:ext cx="360000" cy="360000"/>
          </a:xfrm>
          <a:prstGeom prst="rect">
            <a:avLst/>
          </a:prstGeom>
        </p:spPr>
      </p:pic>
      <p:pic>
        <p:nvPicPr>
          <p:cNvPr id="113" name="!!The Day After Tomorrow" descr="The Day After Tomorrow.jpg"/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8460000" y="3276000"/>
            <a:ext cx="360000" cy="360000"/>
          </a:xfrm>
          <a:prstGeom prst="rect">
            <a:avLst/>
          </a:prstGeom>
        </p:spPr>
      </p:pic>
      <p:pic>
        <p:nvPicPr>
          <p:cNvPr id="114" name="!!Ted" descr="Ted.jpg"/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8892000" y="3276000"/>
            <a:ext cx="360000" cy="360000"/>
          </a:xfrm>
          <a:prstGeom prst="rect">
            <a:avLst/>
          </a:prstGeom>
        </p:spPr>
      </p:pic>
      <p:pic>
        <p:nvPicPr>
          <p:cNvPr id="115" name="!!Puss in Boots" descr="Puss in Boots.jpg"/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9324000" y="3276000"/>
            <a:ext cx="360000" cy="360000"/>
          </a:xfrm>
          <a:prstGeom prst="rect">
            <a:avLst/>
          </a:prstGeom>
        </p:spPr>
      </p:pic>
      <p:pic>
        <p:nvPicPr>
          <p:cNvPr id="116" name="!!Brave" descr="Brave.jpg"/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9756000" y="3276000"/>
            <a:ext cx="360000" cy="360000"/>
          </a:xfrm>
          <a:prstGeom prst="rect">
            <a:avLst/>
          </a:prstGeom>
        </p:spPr>
      </p:pic>
      <p:pic>
        <p:nvPicPr>
          <p:cNvPr id="117" name="!!Armageddon" descr="Armageddon.jpg"/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0188000" y="3276000"/>
            <a:ext cx="360000" cy="360000"/>
          </a:xfrm>
          <a:prstGeom prst="rect">
            <a:avLst/>
          </a:prstGeom>
        </p:spPr>
      </p:pic>
      <p:pic>
        <p:nvPicPr>
          <p:cNvPr id="118" name="!!Mei Ren Yu" descr="Mei Ren Yu.jpg"/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0620000" y="3276000"/>
            <a:ext cx="360000" cy="360000"/>
          </a:xfrm>
          <a:prstGeom prst="rect">
            <a:avLst/>
          </a:prstGeom>
        </p:spPr>
      </p:pic>
      <p:pic>
        <p:nvPicPr>
          <p:cNvPr id="119" name="!!King Kong" descr="King Kong.jpg"/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1052000" y="3276000"/>
            <a:ext cx="360000" cy="360000"/>
          </a:xfrm>
          <a:prstGeom prst="rect">
            <a:avLst/>
          </a:prstGeom>
        </p:spPr>
      </p:pic>
      <p:pic>
        <p:nvPicPr>
          <p:cNvPr id="120" name="!!American Sniper" descr="American Sniper.jpg"/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116000" y="3708000"/>
            <a:ext cx="360000" cy="360000"/>
          </a:xfrm>
          <a:prstGeom prst="rect">
            <a:avLst/>
          </a:prstGeom>
        </p:spPr>
      </p:pic>
      <p:pic>
        <p:nvPicPr>
          <p:cNvPr id="121" name="!!Tang Ren Jie Tan An 2" descr="Tang Ren Jie Tan An 2.jpg"/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548000" y="3708000"/>
            <a:ext cx="360000" cy="360000"/>
          </a:xfrm>
          <a:prstGeom prst="rect">
            <a:avLst/>
          </a:prstGeom>
        </p:spPr>
      </p:pic>
      <p:pic>
        <p:nvPicPr>
          <p:cNvPr id="122" name="!!Despicable Me" descr="Despicable Me.jpg"/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980000" y="3708000"/>
            <a:ext cx="360000" cy="360000"/>
          </a:xfrm>
          <a:prstGeom prst="rect">
            <a:avLst/>
          </a:prstGeom>
        </p:spPr>
      </p:pic>
      <p:pic>
        <p:nvPicPr>
          <p:cNvPr id="123" name="!!Cinderella" descr="Cinderella.jp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276000" y="3708000"/>
            <a:ext cx="360000" cy="360000"/>
          </a:xfrm>
          <a:prstGeom prst="rect">
            <a:avLst/>
          </a:prstGeom>
        </p:spPr>
      </p:pic>
      <p:pic>
        <p:nvPicPr>
          <p:cNvPr id="124" name="!!The Revenant" descr="The Revenant.jpg"/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4140000" y="3708000"/>
            <a:ext cx="360000" cy="360000"/>
          </a:xfrm>
          <a:prstGeom prst="rect">
            <a:avLst/>
          </a:prstGeom>
        </p:spPr>
      </p:pic>
      <p:pic>
        <p:nvPicPr>
          <p:cNvPr id="125" name="!!WALL-E" descr="WALL-E.jpg"/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4572000" y="3708000"/>
            <a:ext cx="360000" cy="360000"/>
          </a:xfrm>
          <a:prstGeom prst="rect">
            <a:avLst/>
          </a:prstGeom>
        </p:spPr>
      </p:pic>
      <p:pic>
        <p:nvPicPr>
          <p:cNvPr id="126" name="!!World War Z" descr="World War Z.jpg"/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5004000" y="3708000"/>
            <a:ext cx="360000" cy="360000"/>
          </a:xfrm>
          <a:prstGeom prst="rect">
            <a:avLst/>
          </a:prstGeom>
        </p:spPr>
      </p:pic>
      <p:pic>
        <p:nvPicPr>
          <p:cNvPr id="127" name="!!The Meg" descr="The Meg.jpg"/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5436000" y="3708000"/>
            <a:ext cx="360000" cy="360000"/>
          </a:xfrm>
          <a:prstGeom prst="rect">
            <a:avLst/>
          </a:prstGeom>
        </p:spPr>
      </p:pic>
      <p:pic>
        <p:nvPicPr>
          <p:cNvPr id="128" name="!!Godzilla" descr="Godzilla.jpg"/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5868000" y="3708000"/>
            <a:ext cx="360000" cy="360000"/>
          </a:xfrm>
          <a:prstGeom prst="rect">
            <a:avLst/>
          </a:prstGeom>
        </p:spPr>
      </p:pic>
      <p:pic>
        <p:nvPicPr>
          <p:cNvPr id="129" name="!!The Simpsons Movie" descr="The Simpsons Movie.jpg"/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6300000" y="3708000"/>
            <a:ext cx="360000" cy="360000"/>
          </a:xfrm>
          <a:prstGeom prst="rect">
            <a:avLst/>
          </a:prstGeom>
        </p:spPr>
      </p:pic>
      <p:pic>
        <p:nvPicPr>
          <p:cNvPr id="130" name="!!Ralph Breaks The Internet" descr="Ralph Breaks The Internet.jpg"/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7164000" y="3708000"/>
            <a:ext cx="360000" cy="360000"/>
          </a:xfrm>
          <a:prstGeom prst="rect">
            <a:avLst/>
          </a:prstGeom>
        </p:spPr>
      </p:pic>
      <p:pic>
        <p:nvPicPr>
          <p:cNvPr id="131" name="!!Ant-Man" descr="Ant-Man.jpg"/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8028000" y="3708000"/>
            <a:ext cx="360000" cy="360000"/>
          </a:xfrm>
          <a:prstGeom prst="rect">
            <a:avLst/>
          </a:prstGeom>
        </p:spPr>
      </p:pic>
      <p:pic>
        <p:nvPicPr>
          <p:cNvPr id="132" name="!!Ghost" descr="Ghost.jpg"/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8460000" y="3708000"/>
            <a:ext cx="360000" cy="360000"/>
          </a:xfrm>
          <a:prstGeom prst="rect">
            <a:avLst/>
          </a:prstGeom>
        </p:spPr>
      </p:pic>
      <p:pic>
        <p:nvPicPr>
          <p:cNvPr id="133" name="!!Meet the Fockers" descr="Meet the Fockers.jpg"/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8892000" y="3708000"/>
            <a:ext cx="360000" cy="360000"/>
          </a:xfrm>
          <a:prstGeom prst="rect">
            <a:avLst/>
          </a:prstGeom>
        </p:spPr>
      </p:pic>
      <p:pic>
        <p:nvPicPr>
          <p:cNvPr id="134" name="!!Dunkirk" descr="Dunkirk.jpg"/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9756000" y="3708000"/>
            <a:ext cx="360000" cy="360000"/>
          </a:xfrm>
          <a:prstGeom prst="rect">
            <a:avLst/>
          </a:prstGeom>
        </p:spPr>
      </p:pic>
      <p:pic>
        <p:nvPicPr>
          <p:cNvPr id="135" name="!!Twister" descr="Twister.jpg"/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0188000" y="3708000"/>
            <a:ext cx="360000" cy="360000"/>
          </a:xfrm>
          <a:prstGeom prst="rect">
            <a:avLst/>
          </a:prstGeom>
        </p:spPr>
      </p:pic>
      <p:pic>
        <p:nvPicPr>
          <p:cNvPr id="136" name="!!Clash of the Titans" descr="Clash of the Titans.jpg"/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620000" y="3708000"/>
            <a:ext cx="360000" cy="360000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13648C19-FE7C-49B5-BEA4-E6C90F47D724}"/>
              </a:ext>
            </a:extLst>
          </p:cNvPr>
          <p:cNvSpPr/>
          <p:nvPr/>
        </p:nvSpPr>
        <p:spPr>
          <a:xfrm>
            <a:off x="806329" y="5302572"/>
            <a:ext cx="10579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200 Top Highest Grossing Movies Worldwide</a:t>
            </a:r>
          </a:p>
        </p:txBody>
      </p:sp>
    </p:spTree>
    <p:extLst>
      <p:ext uri="{BB962C8B-B14F-4D97-AF65-F5344CB8AC3E}">
        <p14:creationId xmlns:p14="http://schemas.microsoft.com/office/powerpoint/2010/main" val="4158731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Avengers Endgame" descr="Avengers Endgam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000" y="684000"/>
            <a:ext cx="360000" cy="360000"/>
          </a:xfrm>
          <a:prstGeom prst="rect">
            <a:avLst/>
          </a:prstGeom>
        </p:spPr>
      </p:pic>
      <p:pic>
        <p:nvPicPr>
          <p:cNvPr id="3" name="!!Avatar" descr="Avatar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000" y="684000"/>
            <a:ext cx="360000" cy="360000"/>
          </a:xfrm>
          <a:prstGeom prst="rect">
            <a:avLst/>
          </a:prstGeom>
        </p:spPr>
      </p:pic>
      <p:pic>
        <p:nvPicPr>
          <p:cNvPr id="4" name="!!Titanic" descr="Titanic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8000" y="684000"/>
            <a:ext cx="360000" cy="360000"/>
          </a:xfrm>
          <a:prstGeom prst="rect">
            <a:avLst/>
          </a:prstGeom>
        </p:spPr>
      </p:pic>
      <p:pic>
        <p:nvPicPr>
          <p:cNvPr id="5" name="!!Avengers Infinity War" descr="Avengers Infinity War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2000" y="684000"/>
            <a:ext cx="360000" cy="360000"/>
          </a:xfrm>
          <a:prstGeom prst="rect">
            <a:avLst/>
          </a:prstGeom>
        </p:spPr>
      </p:pic>
      <p:pic>
        <p:nvPicPr>
          <p:cNvPr id="6" name="!!Jurassic World" descr="Jurassic World.jp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4000" y="684000"/>
            <a:ext cx="360000" cy="360000"/>
          </a:xfrm>
          <a:prstGeom prst="rect">
            <a:avLst/>
          </a:prstGeom>
        </p:spPr>
      </p:pic>
      <p:pic>
        <p:nvPicPr>
          <p:cNvPr id="7" name="!!The Lion King" descr="The Lion King.jpg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000" y="684000"/>
            <a:ext cx="360000" cy="360000"/>
          </a:xfrm>
          <a:prstGeom prst="rect">
            <a:avLst/>
          </a:prstGeom>
        </p:spPr>
      </p:pic>
      <p:pic>
        <p:nvPicPr>
          <p:cNvPr id="8" name="!!Furious 7" descr="Furious 7.jpg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8000" y="684000"/>
            <a:ext cx="360000" cy="360000"/>
          </a:xfrm>
          <a:prstGeom prst="rect">
            <a:avLst/>
          </a:prstGeom>
        </p:spPr>
      </p:pic>
      <p:pic>
        <p:nvPicPr>
          <p:cNvPr id="9" name="!!The Avengers" descr="Avengers Infinity War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0000" y="684000"/>
            <a:ext cx="360000" cy="360000"/>
          </a:xfrm>
          <a:prstGeom prst="rect">
            <a:avLst/>
          </a:prstGeom>
        </p:spPr>
      </p:pic>
      <p:pic>
        <p:nvPicPr>
          <p:cNvPr id="10" name="!!Black Panther" descr="Black Panther.jpg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00" y="684000"/>
            <a:ext cx="360000" cy="360000"/>
          </a:xfrm>
          <a:prstGeom prst="rect">
            <a:avLst/>
          </a:prstGeom>
        </p:spPr>
      </p:pic>
      <p:pic>
        <p:nvPicPr>
          <p:cNvPr id="11" name="!!Incredibles 2" descr="Incredibles 2.jpg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000" y="684000"/>
            <a:ext cx="360000" cy="360000"/>
          </a:xfrm>
          <a:prstGeom prst="rect">
            <a:avLst/>
          </a:prstGeom>
        </p:spPr>
      </p:pic>
      <p:pic>
        <p:nvPicPr>
          <p:cNvPr id="12" name="!!The Fate of the Furious" descr="The Fate of the Furious.jpg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000" y="684000"/>
            <a:ext cx="360000" cy="360000"/>
          </a:xfrm>
          <a:prstGeom prst="rect">
            <a:avLst/>
          </a:prstGeom>
        </p:spPr>
      </p:pic>
      <p:pic>
        <p:nvPicPr>
          <p:cNvPr id="13" name="!!Iron Man 3" descr="Iron Man 3.jpg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000" y="684000"/>
            <a:ext cx="360000" cy="360000"/>
          </a:xfrm>
          <a:prstGeom prst="rect">
            <a:avLst/>
          </a:prstGeom>
        </p:spPr>
      </p:pic>
      <p:pic>
        <p:nvPicPr>
          <p:cNvPr id="14" name="!!Minions" descr="Minions.jpg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000" y="684000"/>
            <a:ext cx="360000" cy="360000"/>
          </a:xfrm>
          <a:prstGeom prst="rect">
            <a:avLst/>
          </a:prstGeom>
        </p:spPr>
      </p:pic>
      <p:pic>
        <p:nvPicPr>
          <p:cNvPr id="15" name="!!Aquaman" descr="Aquaman.jpg"/>
          <p:cNvPicPr>
            <a:picLocks noChangeAspect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0000" y="684000"/>
            <a:ext cx="360000" cy="360000"/>
          </a:xfrm>
          <a:prstGeom prst="rect">
            <a:avLst/>
          </a:prstGeom>
        </p:spPr>
      </p:pic>
      <p:pic>
        <p:nvPicPr>
          <p:cNvPr id="16" name="!!Captain Marvel" descr="Captain Marvel.jpg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8000" y="684000"/>
            <a:ext cx="360000" cy="360000"/>
          </a:xfrm>
          <a:prstGeom prst="rect">
            <a:avLst/>
          </a:prstGeom>
        </p:spPr>
      </p:pic>
      <p:pic>
        <p:nvPicPr>
          <p:cNvPr id="17" name="!!Skyfall" descr="Skyfall.jpg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2000" y="684000"/>
            <a:ext cx="360000" cy="360000"/>
          </a:xfrm>
          <a:prstGeom prst="rect">
            <a:avLst/>
          </a:prstGeom>
        </p:spPr>
      </p:pic>
      <p:pic>
        <p:nvPicPr>
          <p:cNvPr id="18" name="!!The Dark Knight Rises" descr="The Dark Knight Rises.jpg"/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000" y="1116000"/>
            <a:ext cx="360000" cy="360000"/>
          </a:xfrm>
          <a:prstGeom prst="rect">
            <a:avLst/>
          </a:prstGeom>
        </p:spPr>
      </p:pic>
      <p:pic>
        <p:nvPicPr>
          <p:cNvPr id="19" name="!!Toy Story 3" descr="Toy Story 3.jpg"/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8000" y="1116000"/>
            <a:ext cx="360000" cy="360000"/>
          </a:xfrm>
          <a:prstGeom prst="rect">
            <a:avLst/>
          </a:prstGeom>
        </p:spPr>
      </p:pic>
      <p:pic>
        <p:nvPicPr>
          <p:cNvPr id="20" name="!!Toy Story 4" descr="Toy Story 4.jpg"/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2000" y="1116000"/>
            <a:ext cx="360000" cy="360000"/>
          </a:xfrm>
          <a:prstGeom prst="rect">
            <a:avLst/>
          </a:prstGeom>
        </p:spPr>
      </p:pic>
      <p:pic>
        <p:nvPicPr>
          <p:cNvPr id="21" name="!!Jurassic Park" descr="Jurassic Park.jpg"/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8000" y="1116000"/>
            <a:ext cx="360000" cy="360000"/>
          </a:xfrm>
          <a:prstGeom prst="rect">
            <a:avLst/>
          </a:prstGeom>
        </p:spPr>
      </p:pic>
      <p:pic>
        <p:nvPicPr>
          <p:cNvPr id="22" name="!!Aladdin" descr="Aladdin.jpg"/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0000" y="1116000"/>
            <a:ext cx="360000" cy="360000"/>
          </a:xfrm>
          <a:prstGeom prst="rect">
            <a:avLst/>
          </a:prstGeom>
        </p:spPr>
      </p:pic>
      <p:pic>
        <p:nvPicPr>
          <p:cNvPr id="23" name="!!Despicable Me 3" descr="Despicable Me 3.jpg"/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1116000"/>
            <a:ext cx="360000" cy="360000"/>
          </a:xfrm>
          <a:prstGeom prst="rect">
            <a:avLst/>
          </a:prstGeom>
        </p:spPr>
      </p:pic>
      <p:pic>
        <p:nvPicPr>
          <p:cNvPr id="24" name="!!Alice in Wonderland" descr="Alice in Wonderland.jpg"/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6000" y="1116000"/>
            <a:ext cx="360000" cy="360000"/>
          </a:xfrm>
          <a:prstGeom prst="rect">
            <a:avLst/>
          </a:prstGeom>
        </p:spPr>
      </p:pic>
      <p:pic>
        <p:nvPicPr>
          <p:cNvPr id="25" name="!!Finding Dory" descr="Finding Dory.jpg"/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000" y="1116000"/>
            <a:ext cx="360000" cy="360000"/>
          </a:xfrm>
          <a:prstGeom prst="rect">
            <a:avLst/>
          </a:prstGeom>
        </p:spPr>
      </p:pic>
      <p:pic>
        <p:nvPicPr>
          <p:cNvPr id="26" name="!!Zootopia" descr="Zootopia.jpg"/>
          <p:cNvPicPr>
            <a:picLocks noChangeAspect="1"/>
          </p:cNvPicPr>
          <p:nvPr/>
        </p:nvPicPr>
        <p:blipFill>
          <a:blip r:embed="rId2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000" y="1116000"/>
            <a:ext cx="360000" cy="360000"/>
          </a:xfrm>
          <a:prstGeom prst="rect">
            <a:avLst/>
          </a:prstGeom>
        </p:spPr>
      </p:pic>
      <p:pic>
        <p:nvPicPr>
          <p:cNvPr id="27" name="!!The Dark Knight" descr="The Dark Knight.jpg"/>
          <p:cNvPicPr>
            <a:picLocks noChangeAspect="1"/>
          </p:cNvPicPr>
          <p:nvPr/>
        </p:nvPicPr>
        <p:blipFill>
          <a:blip r:embed="rId2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000" y="1116000"/>
            <a:ext cx="360000" cy="360000"/>
          </a:xfrm>
          <a:prstGeom prst="rect">
            <a:avLst/>
          </a:prstGeom>
        </p:spPr>
      </p:pic>
      <p:pic>
        <p:nvPicPr>
          <p:cNvPr id="28" name="!!The Lion King" descr="The Lion King.jpg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000" y="1116000"/>
            <a:ext cx="360000" cy="360000"/>
          </a:xfrm>
          <a:prstGeom prst="rect">
            <a:avLst/>
          </a:prstGeom>
        </p:spPr>
      </p:pic>
      <p:pic>
        <p:nvPicPr>
          <p:cNvPr id="29" name="!!Despicable Me 2" descr="Despicable Me 2.jpg"/>
          <p:cNvPicPr>
            <a:picLocks noChangeAspect="1"/>
          </p:cNvPicPr>
          <p:nvPr/>
        </p:nvPicPr>
        <p:blipFill>
          <a:blip r:embed="rId2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000" y="1116000"/>
            <a:ext cx="360000" cy="360000"/>
          </a:xfrm>
          <a:prstGeom prst="rect">
            <a:avLst/>
          </a:prstGeom>
        </p:spPr>
      </p:pic>
      <p:pic>
        <p:nvPicPr>
          <p:cNvPr id="30" name="!!Harry Potter and the Sorcerer’s Stone" descr="Harry Potter and the Sorcerer’s Stone.jpg"/>
          <p:cNvPicPr>
            <a:picLocks noChangeAspect="1"/>
          </p:cNvPicPr>
          <p:nvPr/>
        </p:nvPicPr>
        <p:blipFill>
          <a:blip r:embed="rId2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0000" y="1116000"/>
            <a:ext cx="360000" cy="360000"/>
          </a:xfrm>
          <a:prstGeom prst="rect">
            <a:avLst/>
          </a:prstGeom>
        </p:spPr>
      </p:pic>
      <p:pic>
        <p:nvPicPr>
          <p:cNvPr id="31" name="!!The Jungle Book" descr="The Jungle Book.jpg"/>
          <p:cNvPicPr>
            <a:picLocks noChangeAspect="1"/>
          </p:cNvPicPr>
          <p:nvPr/>
        </p:nvPicPr>
        <p:blipFill>
          <a:blip r:embed="rId2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6000" y="1116000"/>
            <a:ext cx="360000" cy="360000"/>
          </a:xfrm>
          <a:prstGeom prst="rect">
            <a:avLst/>
          </a:prstGeom>
        </p:spPr>
      </p:pic>
      <p:pic>
        <p:nvPicPr>
          <p:cNvPr id="32" name="!!Harry Potter and the Order of the Phoenix" descr="Harry Potter and the Order of the Phoenix.jpg"/>
          <p:cNvPicPr>
            <a:picLocks noChangeAspect="1"/>
          </p:cNvPicPr>
          <p:nvPr/>
        </p:nvPicPr>
        <p:blipFill>
          <a:blip r:embed="rId3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000" y="1548000"/>
            <a:ext cx="360000" cy="360000"/>
          </a:xfrm>
          <a:prstGeom prst="rect">
            <a:avLst/>
          </a:prstGeom>
        </p:spPr>
      </p:pic>
      <p:pic>
        <p:nvPicPr>
          <p:cNvPr id="33" name="!!Shrek 2" descr="Shrek 2.jpg"/>
          <p:cNvPicPr>
            <a:picLocks noChangeAspect="1"/>
          </p:cNvPicPr>
          <p:nvPr/>
        </p:nvPicPr>
        <p:blipFill>
          <a:blip r:embed="rId3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000" y="1548000"/>
            <a:ext cx="360000" cy="360000"/>
          </a:xfrm>
          <a:prstGeom prst="rect">
            <a:avLst/>
          </a:prstGeom>
        </p:spPr>
      </p:pic>
      <p:pic>
        <p:nvPicPr>
          <p:cNvPr id="34" name="!!Finding Nemo" descr="Finding Nemo.jpg"/>
          <p:cNvPicPr>
            <a:picLocks noChangeAspect="1"/>
          </p:cNvPicPr>
          <p:nvPr/>
        </p:nvPicPr>
        <p:blipFill>
          <a:blip r:embed="rId3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8000" y="1548000"/>
            <a:ext cx="360000" cy="360000"/>
          </a:xfrm>
          <a:prstGeom prst="rect">
            <a:avLst/>
          </a:prstGeom>
        </p:spPr>
      </p:pic>
      <p:pic>
        <p:nvPicPr>
          <p:cNvPr id="35" name="!!Harry Potter and the Half-Blood Prince" descr="Harry Potter and the Half-Blood Prince.jpg"/>
          <p:cNvPicPr>
            <a:picLocks noChangeAspect="1"/>
          </p:cNvPicPr>
          <p:nvPr/>
        </p:nvPicPr>
        <p:blipFill>
          <a:blip r:embed="rId3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0000" y="1548000"/>
            <a:ext cx="360000" cy="360000"/>
          </a:xfrm>
          <a:prstGeom prst="rect">
            <a:avLst/>
          </a:prstGeom>
        </p:spPr>
      </p:pic>
      <p:pic>
        <p:nvPicPr>
          <p:cNvPr id="36" name="!!Harry Potter and the Goblet of Fire" descr="Harry Potter and the Goblet of Fire.jpg"/>
          <p:cNvPicPr>
            <a:picLocks noChangeAspect="1"/>
          </p:cNvPicPr>
          <p:nvPr/>
        </p:nvPicPr>
        <p:blipFill>
          <a:blip r:embed="rId3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4000" y="1548000"/>
            <a:ext cx="360000" cy="360000"/>
          </a:xfrm>
          <a:prstGeom prst="rect">
            <a:avLst/>
          </a:prstGeom>
        </p:spPr>
      </p:pic>
      <p:pic>
        <p:nvPicPr>
          <p:cNvPr id="37" name="!!Spider-Man 3" descr="Spider-Man 3.jpg"/>
          <p:cNvPicPr>
            <a:picLocks noChangeAspect="1"/>
          </p:cNvPicPr>
          <p:nvPr/>
        </p:nvPicPr>
        <p:blipFill>
          <a:blip r:embed="rId3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000" y="1548000"/>
            <a:ext cx="360000" cy="360000"/>
          </a:xfrm>
          <a:prstGeom prst="rect">
            <a:avLst/>
          </a:prstGeom>
        </p:spPr>
      </p:pic>
      <p:pic>
        <p:nvPicPr>
          <p:cNvPr id="38" name="!!Bohemian Rhapsody" descr="Bohemian Rhapsody.jpg"/>
          <p:cNvPicPr>
            <a:picLocks noChangeAspect="1"/>
          </p:cNvPicPr>
          <p:nvPr/>
        </p:nvPicPr>
        <p:blipFill>
          <a:blip r:embed="rId3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8000" y="1548000"/>
            <a:ext cx="360000" cy="360000"/>
          </a:xfrm>
          <a:prstGeom prst="rect">
            <a:avLst/>
          </a:prstGeom>
        </p:spPr>
      </p:pic>
      <p:pic>
        <p:nvPicPr>
          <p:cNvPr id="39" name="!!The Secret Life of Pets" descr="The Secret Life of Pets.jpg"/>
          <p:cNvPicPr>
            <a:picLocks noChangeAspect="1"/>
          </p:cNvPicPr>
          <p:nvPr/>
        </p:nvPicPr>
        <p:blipFill>
          <a:blip r:embed="rId3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1548000"/>
            <a:ext cx="360000" cy="360000"/>
          </a:xfrm>
          <a:prstGeom prst="rect">
            <a:avLst/>
          </a:prstGeom>
        </p:spPr>
      </p:pic>
      <p:pic>
        <p:nvPicPr>
          <p:cNvPr id="40" name="!!Spectre" descr="Spectre.jpg"/>
          <p:cNvPicPr>
            <a:picLocks noChangeAspect="1"/>
          </p:cNvPicPr>
          <p:nvPr/>
        </p:nvPicPr>
        <p:blipFill>
          <a:blip r:embed="rId3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000" y="1548000"/>
            <a:ext cx="360000" cy="360000"/>
          </a:xfrm>
          <a:prstGeom prst="rect">
            <a:avLst/>
          </a:prstGeom>
        </p:spPr>
      </p:pic>
      <p:pic>
        <p:nvPicPr>
          <p:cNvPr id="41" name="!!Harry Potter and the Chamber of Secrets" descr="Harry Potter and the Chamber of Secrets.jpg"/>
          <p:cNvPicPr>
            <a:picLocks noChangeAspect="1"/>
          </p:cNvPicPr>
          <p:nvPr/>
        </p:nvPicPr>
        <p:blipFill>
          <a:blip r:embed="rId3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000" y="1548000"/>
            <a:ext cx="360000" cy="360000"/>
          </a:xfrm>
          <a:prstGeom prst="rect">
            <a:avLst/>
          </a:prstGeom>
        </p:spPr>
      </p:pic>
      <p:pic>
        <p:nvPicPr>
          <p:cNvPr id="42" name="!!Guardians of the Galaxy Vol 2" descr="Guardians of the Galaxy Vol 2.jpg"/>
          <p:cNvPicPr>
            <a:picLocks noChangeAspect="1"/>
          </p:cNvPicPr>
          <p:nvPr/>
        </p:nvPicPr>
        <p:blipFill>
          <a:blip r:embed="rId4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000" y="1548000"/>
            <a:ext cx="360000" cy="360000"/>
          </a:xfrm>
          <a:prstGeom prst="rect">
            <a:avLst/>
          </a:prstGeom>
        </p:spPr>
      </p:pic>
      <p:pic>
        <p:nvPicPr>
          <p:cNvPr id="43" name="!!Zhan Lang 2" descr="Zhan Lang 2.jpg"/>
          <p:cNvPicPr>
            <a:picLocks noChangeAspect="1"/>
          </p:cNvPicPr>
          <p:nvPr/>
        </p:nvPicPr>
        <p:blipFill>
          <a:blip r:embed="rId4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0000" y="1548000"/>
            <a:ext cx="360000" cy="360000"/>
          </a:xfrm>
          <a:prstGeom prst="rect">
            <a:avLst/>
          </a:prstGeom>
        </p:spPr>
      </p:pic>
      <p:pic>
        <p:nvPicPr>
          <p:cNvPr id="44" name="!!Inside Out" descr="Inside Out.jpg"/>
          <p:cNvPicPr>
            <a:picLocks noChangeAspect="1"/>
          </p:cNvPicPr>
          <p:nvPr/>
        </p:nvPicPr>
        <p:blipFill>
          <a:blip r:embed="rId4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92000" y="1548000"/>
            <a:ext cx="360000" cy="360000"/>
          </a:xfrm>
          <a:prstGeom prst="rect">
            <a:avLst/>
          </a:prstGeom>
        </p:spPr>
      </p:pic>
      <p:pic>
        <p:nvPicPr>
          <p:cNvPr id="45" name="!!Venom" descr="Venom.jpg"/>
          <p:cNvPicPr>
            <a:picLocks noChangeAspect="1"/>
          </p:cNvPicPr>
          <p:nvPr/>
        </p:nvPicPr>
        <p:blipFill>
          <a:blip r:embed="rId4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4000" y="1548000"/>
            <a:ext cx="360000" cy="360000"/>
          </a:xfrm>
          <a:prstGeom prst="rect">
            <a:avLst/>
          </a:prstGeom>
        </p:spPr>
      </p:pic>
      <p:pic>
        <p:nvPicPr>
          <p:cNvPr id="46" name="!!Inception" descr="Inception.jpg"/>
          <p:cNvPicPr>
            <a:picLocks noChangeAspect="1"/>
          </p:cNvPicPr>
          <p:nvPr/>
        </p:nvPicPr>
        <p:blipFill>
          <a:blip r:embed="rId4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2000" y="1548000"/>
            <a:ext cx="360000" cy="360000"/>
          </a:xfrm>
          <a:prstGeom prst="rect">
            <a:avLst/>
          </a:prstGeom>
        </p:spPr>
      </p:pic>
      <p:pic>
        <p:nvPicPr>
          <p:cNvPr id="47" name="!!Spider-Man" descr="Spider-Man.jpg"/>
          <p:cNvPicPr>
            <a:picLocks noChangeAspect="1"/>
          </p:cNvPicPr>
          <p:nvPr/>
        </p:nvPicPr>
        <p:blipFill>
          <a:blip r:embed="rId4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000" y="1980000"/>
            <a:ext cx="360000" cy="360000"/>
          </a:xfrm>
          <a:prstGeom prst="rect">
            <a:avLst/>
          </a:prstGeom>
        </p:spPr>
      </p:pic>
      <p:pic>
        <p:nvPicPr>
          <p:cNvPr id="48" name="!!Wonder Woman" descr="Wonder Woman.jpg"/>
          <p:cNvPicPr>
            <a:picLocks noChangeAspect="1"/>
          </p:cNvPicPr>
          <p:nvPr/>
        </p:nvPicPr>
        <p:blipFill>
          <a:blip r:embed="rId4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8000" y="1980000"/>
            <a:ext cx="360000" cy="360000"/>
          </a:xfrm>
          <a:prstGeom prst="rect">
            <a:avLst/>
          </a:prstGeom>
        </p:spPr>
      </p:pic>
      <p:pic>
        <p:nvPicPr>
          <p:cNvPr id="49" name="!!Independence Day" descr="Independence Day.jpg"/>
          <p:cNvPicPr>
            <a:picLocks noChangeAspect="1"/>
          </p:cNvPicPr>
          <p:nvPr/>
        </p:nvPicPr>
        <p:blipFill>
          <a:blip r:embed="rId4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0000" y="1980000"/>
            <a:ext cx="360000" cy="360000"/>
          </a:xfrm>
          <a:prstGeom prst="rect">
            <a:avLst/>
          </a:prstGeom>
        </p:spPr>
      </p:pic>
      <p:pic>
        <p:nvPicPr>
          <p:cNvPr id="50" name="!!Shrek the Third" descr="Shrek the Third.jpg"/>
          <p:cNvPicPr>
            <a:picLocks noChangeAspect="1"/>
          </p:cNvPicPr>
          <p:nvPr/>
        </p:nvPicPr>
        <p:blipFill>
          <a:blip r:embed="rId4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2000" y="1980000"/>
            <a:ext cx="360000" cy="360000"/>
          </a:xfrm>
          <a:prstGeom prst="rect">
            <a:avLst/>
          </a:prstGeom>
        </p:spPr>
      </p:pic>
      <p:pic>
        <p:nvPicPr>
          <p:cNvPr id="51" name="!!Fantastic Beasts and Where to Find Them" descr="Fantastic Beasts and Where to Find Them.jpg"/>
          <p:cNvPicPr>
            <a:picLocks noChangeAspect="1"/>
          </p:cNvPicPr>
          <p:nvPr/>
        </p:nvPicPr>
        <p:blipFill>
          <a:blip r:embed="rId4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4000" y="1980000"/>
            <a:ext cx="360000" cy="360000"/>
          </a:xfrm>
          <a:prstGeom prst="rect">
            <a:avLst/>
          </a:prstGeom>
        </p:spPr>
      </p:pic>
      <p:pic>
        <p:nvPicPr>
          <p:cNvPr id="52" name="!!Deadpool" descr="Deadpool.jpg"/>
          <p:cNvPicPr>
            <a:picLocks noChangeAspect="1"/>
          </p:cNvPicPr>
          <p:nvPr/>
        </p:nvPicPr>
        <p:blipFill>
          <a:blip r:embed="rId5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000" y="1980000"/>
            <a:ext cx="360000" cy="360000"/>
          </a:xfrm>
          <a:prstGeom prst="rect">
            <a:avLst/>
          </a:prstGeom>
        </p:spPr>
      </p:pic>
      <p:pic>
        <p:nvPicPr>
          <p:cNvPr id="53" name="!!Harry Potter and the Prisoner of Azkaban" descr="Harry Potter and the Prisoner of Azkaban.jpg"/>
          <p:cNvPicPr>
            <a:picLocks noChangeAspect="1"/>
          </p:cNvPicPr>
          <p:nvPr/>
        </p:nvPicPr>
        <p:blipFill>
          <a:blip r:embed="rId5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8000" y="1980000"/>
            <a:ext cx="360000" cy="360000"/>
          </a:xfrm>
          <a:prstGeom prst="rect">
            <a:avLst/>
          </a:prstGeom>
        </p:spPr>
      </p:pic>
      <p:pic>
        <p:nvPicPr>
          <p:cNvPr id="54" name="!!Spider-Man 2" descr="Spider-Man 2.jpg"/>
          <p:cNvPicPr>
            <a:picLocks noChangeAspect="1"/>
          </p:cNvPicPr>
          <p:nvPr/>
        </p:nvPicPr>
        <p:blipFill>
          <a:blip r:embed="rId5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0000" y="1980000"/>
            <a:ext cx="360000" cy="360000"/>
          </a:xfrm>
          <a:prstGeom prst="rect">
            <a:avLst/>
          </a:prstGeom>
        </p:spPr>
      </p:pic>
      <p:pic>
        <p:nvPicPr>
          <p:cNvPr id="55" name="!!Fast and Furious 6" descr="Fast and Furious 6.jpg"/>
          <p:cNvPicPr>
            <a:picLocks noChangeAspect="1"/>
          </p:cNvPicPr>
          <p:nvPr/>
        </p:nvPicPr>
        <p:blipFill>
          <a:blip r:embed="rId5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00" y="1980000"/>
            <a:ext cx="360000" cy="360000"/>
          </a:xfrm>
          <a:prstGeom prst="rect">
            <a:avLst/>
          </a:prstGeom>
        </p:spPr>
      </p:pic>
      <p:pic>
        <p:nvPicPr>
          <p:cNvPr id="56" name="!!Deadpool 2" descr="Deadpool 2.jpg"/>
          <p:cNvPicPr>
            <a:picLocks noChangeAspect="1"/>
          </p:cNvPicPr>
          <p:nvPr/>
        </p:nvPicPr>
        <p:blipFill>
          <a:blip r:embed="rId5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000" y="1980000"/>
            <a:ext cx="360000" cy="360000"/>
          </a:xfrm>
          <a:prstGeom prst="rect">
            <a:avLst/>
          </a:prstGeom>
        </p:spPr>
      </p:pic>
      <p:pic>
        <p:nvPicPr>
          <p:cNvPr id="57" name="!!Indiana Jones and the Kingdom of the Crystal Skull" descr="Indiana Jones and the Kingdom of the Crystal Skull.jpg"/>
          <p:cNvPicPr>
            <a:picLocks noChangeAspect="1"/>
          </p:cNvPicPr>
          <p:nvPr/>
        </p:nvPicPr>
        <p:blipFill>
          <a:blip r:embed="rId5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000" y="1980000"/>
            <a:ext cx="360000" cy="360000"/>
          </a:xfrm>
          <a:prstGeom prst="rect">
            <a:avLst/>
          </a:prstGeom>
        </p:spPr>
      </p:pic>
      <p:pic>
        <p:nvPicPr>
          <p:cNvPr id="58" name="!!Guardians of the Galaxy" descr="Guardians of the Galaxy.jpg"/>
          <p:cNvPicPr>
            <a:picLocks noChangeAspect="1"/>
          </p:cNvPicPr>
          <p:nvPr/>
        </p:nvPicPr>
        <p:blipFill>
          <a:blip r:embed="rId5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000" y="1980000"/>
            <a:ext cx="360000" cy="360000"/>
          </a:xfrm>
          <a:prstGeom prst="rect">
            <a:avLst/>
          </a:prstGeom>
        </p:spPr>
      </p:pic>
      <p:pic>
        <p:nvPicPr>
          <p:cNvPr id="59" name="!!The Da Vinci Code" descr="The Da Vinci Code.jpg"/>
          <p:cNvPicPr>
            <a:picLocks noChangeAspect="1"/>
          </p:cNvPicPr>
          <p:nvPr/>
        </p:nvPicPr>
        <p:blipFill>
          <a:blip r:embed="rId5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000" y="1980000"/>
            <a:ext cx="360000" cy="360000"/>
          </a:xfrm>
          <a:prstGeom prst="rect">
            <a:avLst/>
          </a:prstGeom>
        </p:spPr>
      </p:pic>
      <p:pic>
        <p:nvPicPr>
          <p:cNvPr id="60" name="!!Maleficent" descr="Maleficent.jpg"/>
          <p:cNvPicPr>
            <a:picLocks noChangeAspect="1"/>
          </p:cNvPicPr>
          <p:nvPr/>
        </p:nvPicPr>
        <p:blipFill>
          <a:blip r:embed="rId5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92000" y="1980000"/>
            <a:ext cx="360000" cy="360000"/>
          </a:xfrm>
          <a:prstGeom prst="rect">
            <a:avLst/>
          </a:prstGeom>
        </p:spPr>
      </p:pic>
      <p:pic>
        <p:nvPicPr>
          <p:cNvPr id="61" name="!!The Amazing Spider-Man" descr="The Amazing Spider-Man.jpg"/>
          <p:cNvPicPr>
            <a:picLocks noChangeAspect="1"/>
          </p:cNvPicPr>
          <p:nvPr/>
        </p:nvPicPr>
        <p:blipFill>
          <a:blip r:embed="rId5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4000" y="1980000"/>
            <a:ext cx="360000" cy="360000"/>
          </a:xfrm>
          <a:prstGeom prst="rect">
            <a:avLst/>
          </a:prstGeom>
        </p:spPr>
      </p:pic>
      <p:pic>
        <p:nvPicPr>
          <p:cNvPr id="62" name="!!2012" descr="2012.jpg"/>
          <p:cNvPicPr>
            <a:picLocks noChangeAspect="1"/>
          </p:cNvPicPr>
          <p:nvPr/>
        </p:nvPicPr>
        <p:blipFill>
          <a:blip r:embed="rId6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6000" y="1980000"/>
            <a:ext cx="360000" cy="360000"/>
          </a:xfrm>
          <a:prstGeom prst="rect">
            <a:avLst/>
          </a:prstGeom>
        </p:spPr>
      </p:pic>
      <p:pic>
        <p:nvPicPr>
          <p:cNvPr id="63" name="!!Shrek Forever After" descr="Shrek Forever After.jpg"/>
          <p:cNvPicPr>
            <a:picLocks noChangeAspect="1"/>
          </p:cNvPicPr>
          <p:nvPr/>
        </p:nvPicPr>
        <p:blipFill>
          <a:blip r:embed="rId6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20000" y="1980000"/>
            <a:ext cx="360000" cy="360000"/>
          </a:xfrm>
          <a:prstGeom prst="rect">
            <a:avLst/>
          </a:prstGeom>
        </p:spPr>
      </p:pic>
      <p:pic>
        <p:nvPicPr>
          <p:cNvPr id="64" name="!!Suicide Squad" descr="Suicide Squad.jpg"/>
          <p:cNvPicPr>
            <a:picLocks noChangeAspect="1"/>
          </p:cNvPicPr>
          <p:nvPr/>
        </p:nvPicPr>
        <p:blipFill>
          <a:blip r:embed="rId6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000" y="2412000"/>
            <a:ext cx="360000" cy="360000"/>
          </a:xfrm>
          <a:prstGeom prst="rect">
            <a:avLst/>
          </a:prstGeom>
        </p:spPr>
      </p:pic>
      <p:pic>
        <p:nvPicPr>
          <p:cNvPr id="65" name="!!Monsters University" descr="Monsters University.jpg"/>
          <p:cNvPicPr>
            <a:picLocks noChangeAspect="1"/>
          </p:cNvPicPr>
          <p:nvPr/>
        </p:nvPicPr>
        <p:blipFill>
          <a:blip r:embed="rId6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8000" y="2412000"/>
            <a:ext cx="360000" cy="360000"/>
          </a:xfrm>
          <a:prstGeom prst="rect">
            <a:avLst/>
          </a:prstGeom>
        </p:spPr>
      </p:pic>
      <p:pic>
        <p:nvPicPr>
          <p:cNvPr id="66" name="!!The Matrix Reloaded" descr="The Matrix Reloaded.jpg"/>
          <p:cNvPicPr>
            <a:picLocks noChangeAspect="1"/>
          </p:cNvPicPr>
          <p:nvPr/>
        </p:nvPicPr>
        <p:blipFill>
          <a:blip r:embed="rId6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0000" y="2412000"/>
            <a:ext cx="360000" cy="360000"/>
          </a:xfrm>
          <a:prstGeom prst="rect">
            <a:avLst/>
          </a:prstGeom>
        </p:spPr>
      </p:pic>
      <p:pic>
        <p:nvPicPr>
          <p:cNvPr id="67" name="!!Up" descr="Up.jpg"/>
          <p:cNvPicPr>
            <a:picLocks noChangeAspect="1"/>
          </p:cNvPicPr>
          <p:nvPr/>
        </p:nvPicPr>
        <p:blipFill>
          <a:blip r:embed="rId6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2000" y="2412000"/>
            <a:ext cx="360000" cy="360000"/>
          </a:xfrm>
          <a:prstGeom prst="rect">
            <a:avLst/>
          </a:prstGeom>
        </p:spPr>
      </p:pic>
      <p:pic>
        <p:nvPicPr>
          <p:cNvPr id="68" name="!!Ne Zha Zhi Mo Tong Jiang Shi" descr="Ne Zha Zhi Mo Tong Jiang Shi.jpg"/>
          <p:cNvPicPr>
            <a:picLocks noChangeAspect="1"/>
          </p:cNvPicPr>
          <p:nvPr/>
        </p:nvPicPr>
        <p:blipFill>
          <a:blip r:embed="rId6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4000" y="2412000"/>
            <a:ext cx="360000" cy="360000"/>
          </a:xfrm>
          <a:prstGeom prst="rect">
            <a:avLst/>
          </a:prstGeom>
        </p:spPr>
      </p:pic>
      <p:pic>
        <p:nvPicPr>
          <p:cNvPr id="69" name="!!Dawn of the Planet of the Apes" descr="Dawn of the Planet of the Apes.jpg"/>
          <p:cNvPicPr>
            <a:picLocks noChangeAspect="1"/>
          </p:cNvPicPr>
          <p:nvPr/>
        </p:nvPicPr>
        <p:blipFill>
          <a:blip r:embed="rId6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0000" y="2412000"/>
            <a:ext cx="360000" cy="360000"/>
          </a:xfrm>
          <a:prstGeom prst="rect">
            <a:avLst/>
          </a:prstGeom>
        </p:spPr>
      </p:pic>
      <p:pic>
        <p:nvPicPr>
          <p:cNvPr id="70" name="!!The Amazing Spider-Man 2" descr="The Amazing Spider-Man 2.jpg"/>
          <p:cNvPicPr>
            <a:picLocks noChangeAspect="1"/>
          </p:cNvPicPr>
          <p:nvPr/>
        </p:nvPicPr>
        <p:blipFill>
          <a:blip r:embed="rId6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2412000"/>
            <a:ext cx="360000" cy="360000"/>
          </a:xfrm>
          <a:prstGeom prst="rect">
            <a:avLst/>
          </a:prstGeom>
        </p:spPr>
      </p:pic>
      <p:pic>
        <p:nvPicPr>
          <p:cNvPr id="71" name="!!Transformers" descr="Transformers.jpg"/>
          <p:cNvPicPr>
            <a:picLocks noChangeAspect="1"/>
          </p:cNvPicPr>
          <p:nvPr/>
        </p:nvPicPr>
        <p:blipFill>
          <a:blip r:embed="rId6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00" y="2412000"/>
            <a:ext cx="360000" cy="360000"/>
          </a:xfrm>
          <a:prstGeom prst="rect">
            <a:avLst/>
          </a:prstGeom>
        </p:spPr>
      </p:pic>
      <p:pic>
        <p:nvPicPr>
          <p:cNvPr id="72" name="!!It" descr="It.jpg"/>
          <p:cNvPicPr>
            <a:picLocks noChangeAspect="1"/>
          </p:cNvPicPr>
          <p:nvPr/>
        </p:nvPicPr>
        <p:blipFill>
          <a:blip r:embed="rId7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000" y="2412000"/>
            <a:ext cx="360000" cy="360000"/>
          </a:xfrm>
          <a:prstGeom prst="rect">
            <a:avLst/>
          </a:prstGeom>
        </p:spPr>
      </p:pic>
      <p:pic>
        <p:nvPicPr>
          <p:cNvPr id="73" name="!!Gravity" descr="Gravity.jpg"/>
          <p:cNvPicPr>
            <a:picLocks noChangeAspect="1"/>
          </p:cNvPicPr>
          <p:nvPr/>
        </p:nvPicPr>
        <p:blipFill>
          <a:blip r:embed="rId7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000" y="2412000"/>
            <a:ext cx="360000" cy="360000"/>
          </a:xfrm>
          <a:prstGeom prst="rect">
            <a:avLst/>
          </a:prstGeom>
        </p:spPr>
      </p:pic>
      <p:pic>
        <p:nvPicPr>
          <p:cNvPr id="74" name="!!Forrest Gump" descr="Forrest Gump.jpg"/>
          <p:cNvPicPr>
            <a:picLocks noChangeAspect="1"/>
          </p:cNvPicPr>
          <p:nvPr/>
        </p:nvPicPr>
        <p:blipFill>
          <a:blip r:embed="rId7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0000" y="2412000"/>
            <a:ext cx="360000" cy="360000"/>
          </a:xfrm>
          <a:prstGeom prst="rect">
            <a:avLst/>
          </a:prstGeom>
        </p:spPr>
      </p:pic>
      <p:pic>
        <p:nvPicPr>
          <p:cNvPr id="75" name="!!The Hunger Games" descr="The Hunger Games.jpg"/>
          <p:cNvPicPr>
            <a:picLocks noChangeAspect="1"/>
          </p:cNvPicPr>
          <p:nvPr/>
        </p:nvPicPr>
        <p:blipFill>
          <a:blip r:embed="rId7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92000" y="2412000"/>
            <a:ext cx="360000" cy="360000"/>
          </a:xfrm>
          <a:prstGeom prst="rect">
            <a:avLst/>
          </a:prstGeom>
        </p:spPr>
      </p:pic>
      <p:pic>
        <p:nvPicPr>
          <p:cNvPr id="76" name="!!Doctor Strange" descr="Doctor Strange.jpg"/>
          <p:cNvPicPr>
            <a:picLocks noChangeAspect="1"/>
          </p:cNvPicPr>
          <p:nvPr/>
        </p:nvPicPr>
        <p:blipFill>
          <a:blip r:embed="rId7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4000" y="2412000"/>
            <a:ext cx="360000" cy="360000"/>
          </a:xfrm>
          <a:prstGeom prst="rect">
            <a:avLst/>
          </a:prstGeom>
        </p:spPr>
      </p:pic>
      <p:pic>
        <p:nvPicPr>
          <p:cNvPr id="77" name="!!The Sixth Sense" descr="The Sixth Sense.jpg"/>
          <p:cNvPicPr>
            <a:picLocks noChangeAspect="1"/>
          </p:cNvPicPr>
          <p:nvPr/>
        </p:nvPicPr>
        <p:blipFill>
          <a:blip r:embed="rId7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6000" y="2412000"/>
            <a:ext cx="360000" cy="360000"/>
          </a:xfrm>
          <a:prstGeom prst="rect">
            <a:avLst/>
          </a:prstGeom>
        </p:spPr>
      </p:pic>
      <p:pic>
        <p:nvPicPr>
          <p:cNvPr id="78" name="!!Man of Steel" descr="Man of Steel.jpg"/>
          <p:cNvPicPr>
            <a:picLocks noChangeAspect="1"/>
          </p:cNvPicPr>
          <p:nvPr/>
        </p:nvPicPr>
        <p:blipFill>
          <a:blip r:embed="rId7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8000" y="2412000"/>
            <a:ext cx="360000" cy="360000"/>
          </a:xfrm>
          <a:prstGeom prst="rect">
            <a:avLst/>
          </a:prstGeom>
        </p:spPr>
      </p:pic>
      <p:pic>
        <p:nvPicPr>
          <p:cNvPr id="79" name="!!Interstellar" descr="Interstellar.jpg"/>
          <p:cNvPicPr>
            <a:picLocks noChangeAspect="1"/>
          </p:cNvPicPr>
          <p:nvPr/>
        </p:nvPicPr>
        <p:blipFill>
          <a:blip r:embed="rId7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20000" y="2412000"/>
            <a:ext cx="360000" cy="360000"/>
          </a:xfrm>
          <a:prstGeom prst="rect">
            <a:avLst/>
          </a:prstGeom>
        </p:spPr>
      </p:pic>
      <p:pic>
        <p:nvPicPr>
          <p:cNvPr id="80" name="!!Kung Fu Panda 2" descr="Kung Fu Panda 2.jpg"/>
          <p:cNvPicPr>
            <a:picLocks noChangeAspect="1"/>
          </p:cNvPicPr>
          <p:nvPr/>
        </p:nvPicPr>
        <p:blipFill>
          <a:blip r:embed="rId7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2000" y="2412000"/>
            <a:ext cx="360000" cy="360000"/>
          </a:xfrm>
          <a:prstGeom prst="rect">
            <a:avLst/>
          </a:prstGeom>
        </p:spPr>
      </p:pic>
      <p:pic>
        <p:nvPicPr>
          <p:cNvPr id="81" name="!!Justice League" descr="Justice League.jpg"/>
          <p:cNvPicPr>
            <a:picLocks noChangeAspect="1"/>
          </p:cNvPicPr>
          <p:nvPr/>
        </p:nvPicPr>
        <p:blipFill>
          <a:blip r:embed="rId7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000" y="2844000"/>
            <a:ext cx="360000" cy="360000"/>
          </a:xfrm>
          <a:prstGeom prst="rect">
            <a:avLst/>
          </a:prstGeom>
        </p:spPr>
      </p:pic>
      <p:pic>
        <p:nvPicPr>
          <p:cNvPr id="82" name="!!The Martian" descr="The Martian.jpg"/>
          <p:cNvPicPr>
            <a:picLocks noChangeAspect="1"/>
          </p:cNvPicPr>
          <p:nvPr/>
        </p:nvPicPr>
        <p:blipFill>
          <a:blip r:embed="rId8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8000" y="2844000"/>
            <a:ext cx="360000" cy="360000"/>
          </a:xfrm>
          <a:prstGeom prst="rect">
            <a:avLst/>
          </a:prstGeom>
        </p:spPr>
      </p:pic>
      <p:pic>
        <p:nvPicPr>
          <p:cNvPr id="83" name="!!Men in Black 3" descr="Men in Black 3.jpg"/>
          <p:cNvPicPr>
            <a:picLocks noChangeAspect="1"/>
          </p:cNvPicPr>
          <p:nvPr/>
        </p:nvPicPr>
        <p:blipFill>
          <a:blip r:embed="rId8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0000" y="2844000"/>
            <a:ext cx="360000" cy="360000"/>
          </a:xfrm>
          <a:prstGeom prst="rect">
            <a:avLst/>
          </a:prstGeom>
        </p:spPr>
      </p:pic>
      <p:pic>
        <p:nvPicPr>
          <p:cNvPr id="84" name="!!Big Hero 6" descr="Big Hero 6.jpg"/>
          <p:cNvPicPr>
            <a:picLocks noChangeAspect="1"/>
          </p:cNvPicPr>
          <p:nvPr/>
        </p:nvPicPr>
        <p:blipFill>
          <a:blip r:embed="rId8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4000" y="2844000"/>
            <a:ext cx="360000" cy="360000"/>
          </a:xfrm>
          <a:prstGeom prst="rect">
            <a:avLst/>
          </a:prstGeom>
        </p:spPr>
      </p:pic>
      <p:pic>
        <p:nvPicPr>
          <p:cNvPr id="85" name="!!Sing" descr="Sing.jpg"/>
          <p:cNvPicPr>
            <a:picLocks noChangeAspect="1"/>
          </p:cNvPicPr>
          <p:nvPr/>
        </p:nvPicPr>
        <p:blipFill>
          <a:blip r:embed="rId8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00" y="2844000"/>
            <a:ext cx="360000" cy="360000"/>
          </a:xfrm>
          <a:prstGeom prst="rect">
            <a:avLst/>
          </a:prstGeom>
        </p:spPr>
      </p:pic>
      <p:pic>
        <p:nvPicPr>
          <p:cNvPr id="86" name="!!Kung Fu Panda" descr="Kung Fu Panda.jpg"/>
          <p:cNvPicPr>
            <a:picLocks noChangeAspect="1"/>
          </p:cNvPicPr>
          <p:nvPr/>
        </p:nvPicPr>
        <p:blipFill>
          <a:blip r:embed="rId8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6000" y="2844000"/>
            <a:ext cx="360000" cy="360000"/>
          </a:xfrm>
          <a:prstGeom prst="rect">
            <a:avLst/>
          </a:prstGeom>
        </p:spPr>
      </p:pic>
      <p:pic>
        <p:nvPicPr>
          <p:cNvPr id="87" name="!!Fast Five" descr="Fast Five.jpg"/>
          <p:cNvPicPr>
            <a:picLocks noChangeAspect="1"/>
          </p:cNvPicPr>
          <p:nvPr/>
        </p:nvPicPr>
        <p:blipFill>
          <a:blip r:embed="rId8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000" y="2844000"/>
            <a:ext cx="360000" cy="360000"/>
          </a:xfrm>
          <a:prstGeom prst="rect">
            <a:avLst/>
          </a:prstGeom>
        </p:spPr>
      </p:pic>
      <p:pic>
        <p:nvPicPr>
          <p:cNvPr id="88" name="!!Ratatouille" descr="Ratatouille.jpg"/>
          <p:cNvPicPr>
            <a:picLocks noChangeAspect="1"/>
          </p:cNvPicPr>
          <p:nvPr/>
        </p:nvPicPr>
        <p:blipFill>
          <a:blip r:embed="rId8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000" y="2844000"/>
            <a:ext cx="360000" cy="360000"/>
          </a:xfrm>
          <a:prstGeom prst="rect">
            <a:avLst/>
          </a:prstGeom>
        </p:spPr>
      </p:pic>
      <p:pic>
        <p:nvPicPr>
          <p:cNvPr id="89" name="!!Hancock" descr="Hancock.jpg"/>
          <p:cNvPicPr>
            <a:picLocks noChangeAspect="1"/>
          </p:cNvPicPr>
          <p:nvPr/>
        </p:nvPicPr>
        <p:blipFill>
          <a:blip r:embed="rId8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000" y="2844000"/>
            <a:ext cx="360000" cy="360000"/>
          </a:xfrm>
          <a:prstGeom prst="rect">
            <a:avLst/>
          </a:prstGeom>
        </p:spPr>
      </p:pic>
      <p:pic>
        <p:nvPicPr>
          <p:cNvPr id="90" name="!!Ant-Man and the Wasp" descr="Ant-Man and the Wasp.jpg"/>
          <p:cNvPicPr>
            <a:picLocks noChangeAspect="1"/>
          </p:cNvPicPr>
          <p:nvPr/>
        </p:nvPicPr>
        <p:blipFill>
          <a:blip r:embed="rId8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000" y="2844000"/>
            <a:ext cx="360000" cy="360000"/>
          </a:xfrm>
          <a:prstGeom prst="rect">
            <a:avLst/>
          </a:prstGeom>
        </p:spPr>
      </p:pic>
      <p:pic>
        <p:nvPicPr>
          <p:cNvPr id="91" name="!!The Passion of the Christ" descr="The Passion of the Christ.jpg"/>
          <p:cNvPicPr>
            <a:picLocks noChangeAspect="1"/>
          </p:cNvPicPr>
          <p:nvPr/>
        </p:nvPicPr>
        <p:blipFill>
          <a:blip r:embed="rId8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000" y="2844000"/>
            <a:ext cx="360000" cy="360000"/>
          </a:xfrm>
          <a:prstGeom prst="rect">
            <a:avLst/>
          </a:prstGeom>
        </p:spPr>
      </p:pic>
      <p:pic>
        <p:nvPicPr>
          <p:cNvPr id="92" name="!!Iron Man 2" descr="Iron Man 2.jpg"/>
          <p:cNvPicPr>
            <a:picLocks noChangeAspect="1"/>
          </p:cNvPicPr>
          <p:nvPr/>
        </p:nvPicPr>
        <p:blipFill>
          <a:blip r:embed="rId9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000" y="2844000"/>
            <a:ext cx="360000" cy="360000"/>
          </a:xfrm>
          <a:prstGeom prst="rect">
            <a:avLst/>
          </a:prstGeom>
        </p:spPr>
      </p:pic>
      <p:pic>
        <p:nvPicPr>
          <p:cNvPr id="93" name="!!Life of Pi" descr="Life of Pi.jpg"/>
          <p:cNvPicPr>
            <a:picLocks noChangeAspect="1"/>
          </p:cNvPicPr>
          <p:nvPr/>
        </p:nvPicPr>
        <p:blipFill>
          <a:blip r:embed="rId9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0000" y="2844000"/>
            <a:ext cx="360000" cy="360000"/>
          </a:xfrm>
          <a:prstGeom prst="rect">
            <a:avLst/>
          </a:prstGeom>
        </p:spPr>
      </p:pic>
      <p:pic>
        <p:nvPicPr>
          <p:cNvPr id="94" name="!!Logan" descr="Logan.jpg"/>
          <p:cNvPicPr>
            <a:picLocks noChangeAspect="1"/>
          </p:cNvPicPr>
          <p:nvPr/>
        </p:nvPicPr>
        <p:blipFill>
          <a:blip r:embed="rId9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4000" y="2844000"/>
            <a:ext cx="360000" cy="360000"/>
          </a:xfrm>
          <a:prstGeom prst="rect">
            <a:avLst/>
          </a:prstGeom>
        </p:spPr>
      </p:pic>
      <p:pic>
        <p:nvPicPr>
          <p:cNvPr id="95" name="!!The Incredibles" descr="The Incredibles.jpg"/>
          <p:cNvPicPr>
            <a:picLocks noChangeAspect="1"/>
          </p:cNvPicPr>
          <p:nvPr/>
        </p:nvPicPr>
        <p:blipFill>
          <a:blip r:embed="rId9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6000" y="2844000"/>
            <a:ext cx="360000" cy="360000"/>
          </a:xfrm>
          <a:prstGeom prst="rect">
            <a:avLst/>
          </a:prstGeom>
        </p:spPr>
      </p:pic>
      <p:pic>
        <p:nvPicPr>
          <p:cNvPr id="96" name="!!How to Train Your Dragon 2" descr="How to Train Your Dragon 2.jpg"/>
          <p:cNvPicPr>
            <a:picLocks noChangeAspect="1"/>
          </p:cNvPicPr>
          <p:nvPr/>
        </p:nvPicPr>
        <p:blipFill>
          <a:blip r:embed="rId9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8000" y="2844000"/>
            <a:ext cx="360000" cy="360000"/>
          </a:xfrm>
          <a:prstGeom prst="rect">
            <a:avLst/>
          </a:prstGeom>
        </p:spPr>
      </p:pic>
      <p:pic>
        <p:nvPicPr>
          <p:cNvPr id="97" name="!!War of the Worlds" descr="War of the Worlds.jpg"/>
          <p:cNvPicPr>
            <a:picLocks noChangeAspect="1"/>
          </p:cNvPicPr>
          <p:nvPr/>
        </p:nvPicPr>
        <p:blipFill>
          <a:blip r:embed="rId9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20000" y="2844000"/>
            <a:ext cx="360000" cy="360000"/>
          </a:xfrm>
          <a:prstGeom prst="rect">
            <a:avLst/>
          </a:prstGeom>
        </p:spPr>
      </p:pic>
      <p:pic>
        <p:nvPicPr>
          <p:cNvPr id="98" name="!!Casino Royale" descr="Casino Royale.jpg"/>
          <p:cNvPicPr>
            <a:picLocks noChangeAspect="1"/>
          </p:cNvPicPr>
          <p:nvPr/>
        </p:nvPicPr>
        <p:blipFill>
          <a:blip r:embed="rId9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000" y="3276000"/>
            <a:ext cx="360000" cy="360000"/>
          </a:xfrm>
          <a:prstGeom prst="rect">
            <a:avLst/>
          </a:prstGeom>
        </p:spPr>
      </p:pic>
      <p:pic>
        <p:nvPicPr>
          <p:cNvPr id="99" name="!!Quantum of Solace" descr="Quantum of Solace.jpg"/>
          <p:cNvPicPr>
            <a:picLocks noChangeAspect="1"/>
          </p:cNvPicPr>
          <p:nvPr/>
        </p:nvPicPr>
        <p:blipFill>
          <a:blip r:embed="rId9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8000" y="3276000"/>
            <a:ext cx="360000" cy="360000"/>
          </a:xfrm>
          <a:prstGeom prst="rect">
            <a:avLst/>
          </a:prstGeom>
        </p:spPr>
      </p:pic>
      <p:pic>
        <p:nvPicPr>
          <p:cNvPr id="100" name="!!Men in Black" descr="Men in Black.jpg"/>
          <p:cNvPicPr>
            <a:picLocks noChangeAspect="1"/>
          </p:cNvPicPr>
          <p:nvPr/>
        </p:nvPicPr>
        <p:blipFill>
          <a:blip r:embed="rId9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0000" y="3276000"/>
            <a:ext cx="360000" cy="360000"/>
          </a:xfrm>
          <a:prstGeom prst="rect">
            <a:avLst/>
          </a:prstGeom>
        </p:spPr>
      </p:pic>
      <p:pic>
        <p:nvPicPr>
          <p:cNvPr id="102" name="!!I am Legend" descr="I am Legend.jpg"/>
          <p:cNvPicPr>
            <a:picLocks noChangeAspect="1"/>
          </p:cNvPicPr>
          <p:nvPr/>
        </p:nvPicPr>
        <p:blipFill>
          <a:blip r:embed="rId9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4000" y="3276000"/>
            <a:ext cx="360000" cy="360000"/>
          </a:xfrm>
          <a:prstGeom prst="rect">
            <a:avLst/>
          </a:prstGeom>
        </p:spPr>
      </p:pic>
      <p:pic>
        <p:nvPicPr>
          <p:cNvPr id="103" name="!!Iron Man" descr="Iron Man.jpg"/>
          <p:cNvPicPr>
            <a:picLocks noChangeAspect="1"/>
          </p:cNvPicPr>
          <p:nvPr/>
        </p:nvPicPr>
        <p:blipFill>
          <a:blip r:embed="rId10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000" y="3276000"/>
            <a:ext cx="360000" cy="360000"/>
          </a:xfrm>
          <a:prstGeom prst="rect">
            <a:avLst/>
          </a:prstGeom>
        </p:spPr>
      </p:pic>
      <p:pic>
        <p:nvPicPr>
          <p:cNvPr id="104" name="!!Night at the Museum" descr="Night at the Museum.jpg"/>
          <p:cNvPicPr>
            <a:picLocks noChangeAspect="1"/>
          </p:cNvPicPr>
          <p:nvPr/>
        </p:nvPicPr>
        <p:blipFill>
          <a:blip r:embed="rId10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8000" y="3276000"/>
            <a:ext cx="360000" cy="360000"/>
          </a:xfrm>
          <a:prstGeom prst="rect">
            <a:avLst/>
          </a:prstGeom>
        </p:spPr>
      </p:pic>
      <p:pic>
        <p:nvPicPr>
          <p:cNvPr id="105" name="!!Ready Player One" descr="Ready Player One.jpg"/>
          <p:cNvPicPr>
            <a:picLocks noChangeAspect="1"/>
          </p:cNvPicPr>
          <p:nvPr/>
        </p:nvPicPr>
        <p:blipFill>
          <a:blip r:embed="rId10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0000" y="3276000"/>
            <a:ext cx="360000" cy="360000"/>
          </a:xfrm>
          <a:prstGeom prst="rect">
            <a:avLst/>
          </a:prstGeom>
        </p:spPr>
      </p:pic>
      <p:pic>
        <p:nvPicPr>
          <p:cNvPr id="106" name="!!Hong Hai Xing Dong" descr="Hong Hai Xing Dong.jpg"/>
          <p:cNvPicPr>
            <a:picLocks noChangeAspect="1"/>
          </p:cNvPicPr>
          <p:nvPr/>
        </p:nvPicPr>
        <p:blipFill>
          <a:blip r:embed="rId10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3276000"/>
            <a:ext cx="360000" cy="360000"/>
          </a:xfrm>
          <a:prstGeom prst="rect">
            <a:avLst/>
          </a:prstGeom>
        </p:spPr>
      </p:pic>
      <p:pic>
        <p:nvPicPr>
          <p:cNvPr id="107" name="!!The Croods" descr="The Croods.jpg"/>
          <p:cNvPicPr>
            <a:picLocks noChangeAspect="1"/>
          </p:cNvPicPr>
          <p:nvPr/>
        </p:nvPicPr>
        <p:blipFill>
          <a:blip r:embed="rId10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00" y="3276000"/>
            <a:ext cx="360000" cy="360000"/>
          </a:xfrm>
          <a:prstGeom prst="rect">
            <a:avLst/>
          </a:prstGeom>
        </p:spPr>
      </p:pic>
      <p:pic>
        <p:nvPicPr>
          <p:cNvPr id="108" name="!!Fifty Shades of Grey" descr="Fifty Shades of Grey.jpg"/>
          <p:cNvPicPr>
            <a:picLocks noChangeAspect="1"/>
          </p:cNvPicPr>
          <p:nvPr/>
        </p:nvPicPr>
        <p:blipFill>
          <a:blip r:embed="rId10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000" y="3276000"/>
            <a:ext cx="360000" cy="360000"/>
          </a:xfrm>
          <a:prstGeom prst="rect">
            <a:avLst/>
          </a:prstGeom>
        </p:spPr>
      </p:pic>
      <p:pic>
        <p:nvPicPr>
          <p:cNvPr id="109" name="!!The Smurfs" descr="The Smurfs.jpg"/>
          <p:cNvPicPr>
            <a:picLocks noChangeAspect="1"/>
          </p:cNvPicPr>
          <p:nvPr/>
        </p:nvPicPr>
        <p:blipFill>
          <a:blip r:embed="rId10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000" y="3276000"/>
            <a:ext cx="360000" cy="360000"/>
          </a:xfrm>
          <a:prstGeom prst="rect">
            <a:avLst/>
          </a:prstGeom>
        </p:spPr>
      </p:pic>
      <p:pic>
        <p:nvPicPr>
          <p:cNvPr id="110" name="!!Cars 2" descr="Cars 2.jpg"/>
          <p:cNvPicPr>
            <a:picLocks noChangeAspect="1"/>
          </p:cNvPicPr>
          <p:nvPr/>
        </p:nvPicPr>
        <p:blipFill>
          <a:blip r:embed="rId10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000" y="3276000"/>
            <a:ext cx="360000" cy="360000"/>
          </a:xfrm>
          <a:prstGeom prst="rect">
            <a:avLst/>
          </a:prstGeom>
        </p:spPr>
      </p:pic>
      <p:pic>
        <p:nvPicPr>
          <p:cNvPr id="111" name="!!Monsters, Inc." descr="Monsters, Inc..jpg"/>
          <p:cNvPicPr>
            <a:picLocks noChangeAspect="1"/>
          </p:cNvPicPr>
          <p:nvPr/>
        </p:nvPicPr>
        <p:blipFill>
          <a:blip r:embed="rId10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000" y="3276000"/>
            <a:ext cx="360000" cy="360000"/>
          </a:xfrm>
          <a:prstGeom prst="rect">
            <a:avLst/>
          </a:prstGeom>
        </p:spPr>
      </p:pic>
      <p:pic>
        <p:nvPicPr>
          <p:cNvPr id="112" name="!!Madagascar" descr="Madagascar.jpg"/>
          <p:cNvPicPr>
            <a:picLocks noChangeAspect="1"/>
          </p:cNvPicPr>
          <p:nvPr/>
        </p:nvPicPr>
        <p:blipFill>
          <a:blip r:embed="rId10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000" y="3276000"/>
            <a:ext cx="360000" cy="360000"/>
          </a:xfrm>
          <a:prstGeom prst="rect">
            <a:avLst/>
          </a:prstGeom>
        </p:spPr>
      </p:pic>
      <p:pic>
        <p:nvPicPr>
          <p:cNvPr id="113" name="!!The Day After Tomorrow" descr="The Day After Tomorrow.jpg"/>
          <p:cNvPicPr>
            <a:picLocks noChangeAspect="1"/>
          </p:cNvPicPr>
          <p:nvPr/>
        </p:nvPicPr>
        <p:blipFill>
          <a:blip r:embed="rId1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0000" y="3276000"/>
            <a:ext cx="360000" cy="360000"/>
          </a:xfrm>
          <a:prstGeom prst="rect">
            <a:avLst/>
          </a:prstGeom>
        </p:spPr>
      </p:pic>
      <p:pic>
        <p:nvPicPr>
          <p:cNvPr id="114" name="!!Ted" descr="Ted.jpg"/>
          <p:cNvPicPr>
            <a:picLocks noChangeAspect="1"/>
          </p:cNvPicPr>
          <p:nvPr/>
        </p:nvPicPr>
        <p:blipFill>
          <a:blip r:embed="rId1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92000" y="3276000"/>
            <a:ext cx="360000" cy="360000"/>
          </a:xfrm>
          <a:prstGeom prst="rect">
            <a:avLst/>
          </a:prstGeom>
        </p:spPr>
      </p:pic>
      <p:pic>
        <p:nvPicPr>
          <p:cNvPr id="115" name="!!Puss in Boots" descr="Puss in Boots.jpg"/>
          <p:cNvPicPr>
            <a:picLocks noChangeAspect="1"/>
          </p:cNvPicPr>
          <p:nvPr/>
        </p:nvPicPr>
        <p:blipFill>
          <a:blip r:embed="rId1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4000" y="3276000"/>
            <a:ext cx="360000" cy="360000"/>
          </a:xfrm>
          <a:prstGeom prst="rect">
            <a:avLst/>
          </a:prstGeom>
        </p:spPr>
      </p:pic>
      <p:pic>
        <p:nvPicPr>
          <p:cNvPr id="116" name="!!Brave" descr="Brave.jpg"/>
          <p:cNvPicPr>
            <a:picLocks noChangeAspect="1"/>
          </p:cNvPicPr>
          <p:nvPr/>
        </p:nvPicPr>
        <p:blipFill>
          <a:blip r:embed="rId11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6000" y="3276000"/>
            <a:ext cx="360000" cy="360000"/>
          </a:xfrm>
          <a:prstGeom prst="rect">
            <a:avLst/>
          </a:prstGeom>
        </p:spPr>
      </p:pic>
      <p:pic>
        <p:nvPicPr>
          <p:cNvPr id="117" name="!!Armageddon" descr="Armageddon.jpg"/>
          <p:cNvPicPr>
            <a:picLocks noChangeAspect="1"/>
          </p:cNvPicPr>
          <p:nvPr/>
        </p:nvPicPr>
        <p:blipFill>
          <a:blip r:embed="rId11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8000" y="3276000"/>
            <a:ext cx="360000" cy="360000"/>
          </a:xfrm>
          <a:prstGeom prst="rect">
            <a:avLst/>
          </a:prstGeom>
        </p:spPr>
      </p:pic>
      <p:pic>
        <p:nvPicPr>
          <p:cNvPr id="118" name="!!Mei Ren Yu" descr="Mei Ren Yu.jpg"/>
          <p:cNvPicPr>
            <a:picLocks noChangeAspect="1"/>
          </p:cNvPicPr>
          <p:nvPr/>
        </p:nvPicPr>
        <p:blipFill>
          <a:blip r:embed="rId11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20000" y="3276000"/>
            <a:ext cx="360000" cy="360000"/>
          </a:xfrm>
          <a:prstGeom prst="rect">
            <a:avLst/>
          </a:prstGeom>
        </p:spPr>
      </p:pic>
      <p:pic>
        <p:nvPicPr>
          <p:cNvPr id="119" name="!!King Kong" descr="King Kong.jpg"/>
          <p:cNvPicPr>
            <a:picLocks noChangeAspect="1"/>
          </p:cNvPicPr>
          <p:nvPr/>
        </p:nvPicPr>
        <p:blipFill>
          <a:blip r:embed="rId11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2000" y="3276000"/>
            <a:ext cx="360000" cy="360000"/>
          </a:xfrm>
          <a:prstGeom prst="rect">
            <a:avLst/>
          </a:prstGeom>
        </p:spPr>
      </p:pic>
      <p:pic>
        <p:nvPicPr>
          <p:cNvPr id="120" name="!!American Sniper" descr="American Sniper.jpg"/>
          <p:cNvPicPr>
            <a:picLocks noChangeAspect="1"/>
          </p:cNvPicPr>
          <p:nvPr/>
        </p:nvPicPr>
        <p:blipFill>
          <a:blip r:embed="rId11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000" y="3708000"/>
            <a:ext cx="360000" cy="360000"/>
          </a:xfrm>
          <a:prstGeom prst="rect">
            <a:avLst/>
          </a:prstGeom>
        </p:spPr>
      </p:pic>
      <p:pic>
        <p:nvPicPr>
          <p:cNvPr id="121" name="!!Tang Ren Jie Tan An 2" descr="Tang Ren Jie Tan An 2.jpg"/>
          <p:cNvPicPr>
            <a:picLocks noChangeAspect="1"/>
          </p:cNvPicPr>
          <p:nvPr/>
        </p:nvPicPr>
        <p:blipFill>
          <a:blip r:embed="rId11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8000" y="3708000"/>
            <a:ext cx="360000" cy="360000"/>
          </a:xfrm>
          <a:prstGeom prst="rect">
            <a:avLst/>
          </a:prstGeom>
        </p:spPr>
      </p:pic>
      <p:pic>
        <p:nvPicPr>
          <p:cNvPr id="122" name="!!Despicable Me" descr="Despicable Me.jpg"/>
          <p:cNvPicPr>
            <a:picLocks noChangeAspect="1"/>
          </p:cNvPicPr>
          <p:nvPr/>
        </p:nvPicPr>
        <p:blipFill>
          <a:blip r:embed="rId11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0000" y="3708000"/>
            <a:ext cx="360000" cy="360000"/>
          </a:xfrm>
          <a:prstGeom prst="rect">
            <a:avLst/>
          </a:prstGeom>
        </p:spPr>
      </p:pic>
      <p:pic>
        <p:nvPicPr>
          <p:cNvPr id="123" name="!!Cinderella" descr="Cinderella.jpg"/>
          <p:cNvPicPr>
            <a:picLocks noChangeAspect="1"/>
          </p:cNvPicPr>
          <p:nvPr/>
        </p:nvPicPr>
        <p:blipFill>
          <a:blip r:embed="rId12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000" y="3708000"/>
            <a:ext cx="360000" cy="360000"/>
          </a:xfrm>
          <a:prstGeom prst="rect">
            <a:avLst/>
          </a:prstGeom>
        </p:spPr>
      </p:pic>
      <p:pic>
        <p:nvPicPr>
          <p:cNvPr id="124" name="!!The Revenant" descr="The Revenant.jpg"/>
          <p:cNvPicPr>
            <a:picLocks noChangeAspect="1"/>
          </p:cNvPicPr>
          <p:nvPr/>
        </p:nvPicPr>
        <p:blipFill>
          <a:blip r:embed="rId12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0000" y="3708000"/>
            <a:ext cx="360000" cy="360000"/>
          </a:xfrm>
          <a:prstGeom prst="rect">
            <a:avLst/>
          </a:prstGeom>
        </p:spPr>
      </p:pic>
      <p:pic>
        <p:nvPicPr>
          <p:cNvPr id="125" name="!!WALL-E" descr="WALL-E.jpg"/>
          <p:cNvPicPr>
            <a:picLocks noChangeAspect="1"/>
          </p:cNvPicPr>
          <p:nvPr/>
        </p:nvPicPr>
        <p:blipFill>
          <a:blip r:embed="rId12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3708000"/>
            <a:ext cx="360000" cy="360000"/>
          </a:xfrm>
          <a:prstGeom prst="rect">
            <a:avLst/>
          </a:prstGeom>
        </p:spPr>
      </p:pic>
      <p:pic>
        <p:nvPicPr>
          <p:cNvPr id="126" name="!!World War Z" descr="World War Z.jpg"/>
          <p:cNvPicPr>
            <a:picLocks noChangeAspect="1"/>
          </p:cNvPicPr>
          <p:nvPr/>
        </p:nvPicPr>
        <p:blipFill>
          <a:blip r:embed="rId12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00" y="3708000"/>
            <a:ext cx="360000" cy="360000"/>
          </a:xfrm>
          <a:prstGeom prst="rect">
            <a:avLst/>
          </a:prstGeom>
        </p:spPr>
      </p:pic>
      <p:pic>
        <p:nvPicPr>
          <p:cNvPr id="127" name="!!The Meg" descr="The Meg.jpg"/>
          <p:cNvPicPr>
            <a:picLocks noChangeAspect="1"/>
          </p:cNvPicPr>
          <p:nvPr/>
        </p:nvPicPr>
        <p:blipFill>
          <a:blip r:embed="rId1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6000" y="3708000"/>
            <a:ext cx="360000" cy="360000"/>
          </a:xfrm>
          <a:prstGeom prst="rect">
            <a:avLst/>
          </a:prstGeom>
        </p:spPr>
      </p:pic>
      <p:pic>
        <p:nvPicPr>
          <p:cNvPr id="128" name="!!Godzilla" descr="Godzilla.jpg"/>
          <p:cNvPicPr>
            <a:picLocks noChangeAspect="1"/>
          </p:cNvPicPr>
          <p:nvPr/>
        </p:nvPicPr>
        <p:blipFill>
          <a:blip r:embed="rId12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000" y="3708000"/>
            <a:ext cx="360000" cy="360000"/>
          </a:xfrm>
          <a:prstGeom prst="rect">
            <a:avLst/>
          </a:prstGeom>
        </p:spPr>
      </p:pic>
      <p:pic>
        <p:nvPicPr>
          <p:cNvPr id="129" name="!!The Simpsons Movie" descr="The Simpsons Movie.jpg"/>
          <p:cNvPicPr>
            <a:picLocks noChangeAspect="1"/>
          </p:cNvPicPr>
          <p:nvPr/>
        </p:nvPicPr>
        <p:blipFill>
          <a:blip r:embed="rId12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000" y="3708000"/>
            <a:ext cx="360000" cy="360000"/>
          </a:xfrm>
          <a:prstGeom prst="rect">
            <a:avLst/>
          </a:prstGeom>
        </p:spPr>
      </p:pic>
      <p:pic>
        <p:nvPicPr>
          <p:cNvPr id="130" name="!!Ralph Breaks The Internet" descr="Ralph Breaks The Internet.jpg"/>
          <p:cNvPicPr>
            <a:picLocks noChangeAspect="1"/>
          </p:cNvPicPr>
          <p:nvPr/>
        </p:nvPicPr>
        <p:blipFill>
          <a:blip r:embed="rId12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000" y="3708000"/>
            <a:ext cx="360000" cy="360000"/>
          </a:xfrm>
          <a:prstGeom prst="rect">
            <a:avLst/>
          </a:prstGeom>
        </p:spPr>
      </p:pic>
      <p:pic>
        <p:nvPicPr>
          <p:cNvPr id="131" name="!!Ant-Man" descr="Ant-Man.jpg"/>
          <p:cNvPicPr>
            <a:picLocks noChangeAspect="1"/>
          </p:cNvPicPr>
          <p:nvPr/>
        </p:nvPicPr>
        <p:blipFill>
          <a:blip r:embed="rId12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000" y="3708000"/>
            <a:ext cx="360000" cy="360000"/>
          </a:xfrm>
          <a:prstGeom prst="rect">
            <a:avLst/>
          </a:prstGeom>
        </p:spPr>
      </p:pic>
      <p:pic>
        <p:nvPicPr>
          <p:cNvPr id="132" name="!!Ghost" descr="Ghost.jpg"/>
          <p:cNvPicPr>
            <a:picLocks noChangeAspect="1"/>
          </p:cNvPicPr>
          <p:nvPr/>
        </p:nvPicPr>
        <p:blipFill>
          <a:blip r:embed="rId12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0000" y="3708000"/>
            <a:ext cx="360000" cy="360000"/>
          </a:xfrm>
          <a:prstGeom prst="rect">
            <a:avLst/>
          </a:prstGeom>
        </p:spPr>
      </p:pic>
      <p:pic>
        <p:nvPicPr>
          <p:cNvPr id="134" name="!!Dunkirk" descr="Dunkirk.jpg"/>
          <p:cNvPicPr>
            <a:picLocks noChangeAspect="1"/>
          </p:cNvPicPr>
          <p:nvPr/>
        </p:nvPicPr>
        <p:blipFill>
          <a:blip r:embed="rId13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6000" y="3708000"/>
            <a:ext cx="360000" cy="360000"/>
          </a:xfrm>
          <a:prstGeom prst="rect">
            <a:avLst/>
          </a:prstGeom>
        </p:spPr>
      </p:pic>
      <p:pic>
        <p:nvPicPr>
          <p:cNvPr id="135" name="!!Twister" descr="Twister.jpg"/>
          <p:cNvPicPr>
            <a:picLocks noChangeAspect="1"/>
          </p:cNvPicPr>
          <p:nvPr/>
        </p:nvPicPr>
        <p:blipFill>
          <a:blip r:embed="rId13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8000" y="3708000"/>
            <a:ext cx="360000" cy="360000"/>
          </a:xfrm>
          <a:prstGeom prst="rect">
            <a:avLst/>
          </a:prstGeom>
        </p:spPr>
      </p:pic>
      <p:pic>
        <p:nvPicPr>
          <p:cNvPr id="136" name="!!Clash of the Titans" descr="Clash of the Titans.jpg"/>
          <p:cNvPicPr>
            <a:picLocks noChangeAspect="1"/>
          </p:cNvPicPr>
          <p:nvPr/>
        </p:nvPicPr>
        <p:blipFill>
          <a:blip r:embed="rId13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20000" y="3708000"/>
            <a:ext cx="360000" cy="360000"/>
          </a:xfrm>
          <a:prstGeom prst="rect">
            <a:avLst/>
          </a:prstGeom>
        </p:spPr>
      </p:pic>
      <p:pic>
        <p:nvPicPr>
          <p:cNvPr id="101" name="!!The Hangover Part II" descr="The Hangover Part II.jpg"/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2412000" y="3275999"/>
            <a:ext cx="1080000" cy="1385941"/>
          </a:xfrm>
          <a:prstGeom prst="rect">
            <a:avLst/>
          </a:prstGeom>
        </p:spPr>
      </p:pic>
      <p:pic>
        <p:nvPicPr>
          <p:cNvPr id="133" name="!!Meet the Fockers" descr="Meet the Fockers.jpg"/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8892000" y="3707999"/>
            <a:ext cx="1080000" cy="1242001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E611F560-A183-461D-96EA-7A04C9CA2B75}"/>
              </a:ext>
            </a:extLst>
          </p:cNvPr>
          <p:cNvSpPr/>
          <p:nvPr/>
        </p:nvSpPr>
        <p:spPr>
          <a:xfrm>
            <a:off x="487721" y="5399940"/>
            <a:ext cx="44268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Only 2 Comedies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693F97C-ADEC-4905-A8C5-B802DA3A486E}"/>
              </a:ext>
            </a:extLst>
          </p:cNvPr>
          <p:cNvSpPr/>
          <p:nvPr/>
        </p:nvSpPr>
        <p:spPr>
          <a:xfrm>
            <a:off x="6357085" y="5003999"/>
            <a:ext cx="44268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Hangover Part II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A427AF3-2E44-41D6-B21F-93A2185394A5}"/>
              </a:ext>
            </a:extLst>
          </p:cNvPr>
          <p:cNvSpPr/>
          <p:nvPr/>
        </p:nvSpPr>
        <p:spPr>
          <a:xfrm>
            <a:off x="6357084" y="5742000"/>
            <a:ext cx="44268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Meet the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Fockers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331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les">
  <a:themeElements>
    <a:clrScheme name="AccSec_Colors_Nov_2018">
      <a:dk1>
        <a:srgbClr val="000000"/>
      </a:dk1>
      <a:lt1>
        <a:sysClr val="window" lastClr="FFFFFF"/>
      </a:lt1>
      <a:dk2>
        <a:srgbClr val="5A5A5A"/>
      </a:dk2>
      <a:lt2>
        <a:srgbClr val="BEBEBE"/>
      </a:lt2>
      <a:accent1>
        <a:srgbClr val="F26722"/>
      </a:accent1>
      <a:accent2>
        <a:srgbClr val="AE132A"/>
      </a:accent2>
      <a:accent3>
        <a:srgbClr val="7500C0"/>
      </a:accent3>
      <a:accent4>
        <a:srgbClr val="460073"/>
      </a:accent4>
      <a:accent5>
        <a:srgbClr val="00BAFF"/>
      </a:accent5>
      <a:accent6>
        <a:srgbClr val="008EFF"/>
      </a:accent6>
      <a:hlink>
        <a:srgbClr val="F26722"/>
      </a:hlink>
      <a:folHlink>
        <a:srgbClr val="7500C0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4572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Lt. Orange">
      <a:srgbClr val="FF8501"/>
    </a:custClr>
    <a:custClr name="Yellow">
      <a:srgbClr val="FFD42E"/>
    </a:custClr>
    <a:custClr name="Amber">
      <a:srgbClr val="FFB600"/>
    </a:custClr>
    <a:custClr name="Lt. Gray">
      <a:srgbClr val="BEBEBE"/>
    </a:custClr>
    <a:custClr name="Mid Gray">
      <a:srgbClr val="969696"/>
    </a:custClr>
    <a:custClr name="Drk. Gray">
      <a:srgbClr val="5A5A5A"/>
    </a:custClr>
  </a:custClrLst>
  <a:extLst>
    <a:ext uri="{05A4C25C-085E-4340-85A3-A5531E510DB2}">
      <thm15:themeFamily xmlns:thm15="http://schemas.microsoft.com/office/thememl/2012/main" name="Accenture Security PPT Template - Dec 2018" id="{419BA670-A90C-4160-A781-8E533EA1BB88}" vid="{EEFC1BAF-D9EA-4B87-A830-97D2AA0E3582}"/>
    </a:ext>
  </a:extLst>
</a:theme>
</file>

<file path=ppt/theme/theme2.xml><?xml version="1.0" encoding="utf-8"?>
<a:theme xmlns:a="http://schemas.openxmlformats.org/drawingml/2006/main" name="Content Layouts">
  <a:themeElements>
    <a:clrScheme name="AccSec_Colors_Nov_2018">
      <a:dk1>
        <a:srgbClr val="000000"/>
      </a:dk1>
      <a:lt1>
        <a:sysClr val="window" lastClr="FFFFFF"/>
      </a:lt1>
      <a:dk2>
        <a:srgbClr val="5A5A5A"/>
      </a:dk2>
      <a:lt2>
        <a:srgbClr val="BEBEBE"/>
      </a:lt2>
      <a:accent1>
        <a:srgbClr val="F26722"/>
      </a:accent1>
      <a:accent2>
        <a:srgbClr val="AE132A"/>
      </a:accent2>
      <a:accent3>
        <a:srgbClr val="7500C0"/>
      </a:accent3>
      <a:accent4>
        <a:srgbClr val="460073"/>
      </a:accent4>
      <a:accent5>
        <a:srgbClr val="00BAFF"/>
      </a:accent5>
      <a:accent6>
        <a:srgbClr val="008EFF"/>
      </a:accent6>
      <a:hlink>
        <a:srgbClr val="F26722"/>
      </a:hlink>
      <a:folHlink>
        <a:srgbClr val="7500C0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Lt. Orange">
      <a:srgbClr val="FF8501"/>
    </a:custClr>
    <a:custClr name="Yellow">
      <a:srgbClr val="FFD42E"/>
    </a:custClr>
    <a:custClr name="Amber">
      <a:srgbClr val="FFB600"/>
    </a:custClr>
    <a:custClr name="Lt. Gray">
      <a:srgbClr val="BEBEBE"/>
    </a:custClr>
    <a:custClr name="Mid Gray">
      <a:srgbClr val="969696"/>
    </a:custClr>
    <a:custClr name="Drk. Gray">
      <a:srgbClr val="5A5A5A"/>
    </a:custClr>
  </a:custClrLst>
  <a:extLst>
    <a:ext uri="{05A4C25C-085E-4340-85A3-A5531E510DB2}">
      <thm15:themeFamily xmlns:thm15="http://schemas.microsoft.com/office/thememl/2012/main" name="Accenture Security PPT Template - Dec 2018" id="{419BA670-A90C-4160-A781-8E533EA1BB88}" vid="{290EDDC1-0A3F-44FA-AAAC-0746B9A095BD}"/>
    </a:ext>
  </a:extLst>
</a:theme>
</file>

<file path=ppt/theme/theme3.xml><?xml version="1.0" encoding="utf-8"?>
<a:theme xmlns:a="http://schemas.openxmlformats.org/drawingml/2006/main" name="Specialty Slides">
  <a:themeElements>
    <a:clrScheme name="AccSec_Colors_Nov_2018">
      <a:dk1>
        <a:srgbClr val="000000"/>
      </a:dk1>
      <a:lt1>
        <a:sysClr val="window" lastClr="FFFFFF"/>
      </a:lt1>
      <a:dk2>
        <a:srgbClr val="5A5A5A"/>
      </a:dk2>
      <a:lt2>
        <a:srgbClr val="BEBEBE"/>
      </a:lt2>
      <a:accent1>
        <a:srgbClr val="F26722"/>
      </a:accent1>
      <a:accent2>
        <a:srgbClr val="AE132A"/>
      </a:accent2>
      <a:accent3>
        <a:srgbClr val="7500C0"/>
      </a:accent3>
      <a:accent4>
        <a:srgbClr val="460073"/>
      </a:accent4>
      <a:accent5>
        <a:srgbClr val="00BAFF"/>
      </a:accent5>
      <a:accent6>
        <a:srgbClr val="008EFF"/>
      </a:accent6>
      <a:hlink>
        <a:srgbClr val="F26722"/>
      </a:hlink>
      <a:folHlink>
        <a:srgbClr val="7500C0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Lt. Orange">
      <a:srgbClr val="FF8501"/>
    </a:custClr>
    <a:custClr name="Yellow">
      <a:srgbClr val="FFD42E"/>
    </a:custClr>
    <a:custClr name="Amber">
      <a:srgbClr val="FFB600"/>
    </a:custClr>
    <a:custClr name="Lt. Gray">
      <a:srgbClr val="BEBEBE"/>
    </a:custClr>
    <a:custClr name="Mid Gray">
      <a:srgbClr val="969696"/>
    </a:custClr>
    <a:custClr name="Drk. Gray">
      <a:srgbClr val="5A5A5A"/>
    </a:custClr>
  </a:custClrLst>
  <a:extLst>
    <a:ext uri="{05A4C25C-085E-4340-85A3-A5531E510DB2}">
      <thm15:themeFamily xmlns:thm15="http://schemas.microsoft.com/office/thememl/2012/main" name="Accenture Security PPT Template - Dec 2018" id="{419BA670-A90C-4160-A781-8E533EA1BB88}" vid="{7FCBD7F6-18A8-4A21-BCAD-B381601D645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632FA75335945A63FF531EB43A3D0" ma:contentTypeVersion="3" ma:contentTypeDescription="Create a new document." ma:contentTypeScope="" ma:versionID="9424afbcba80fcb69b47908d3741ccc8">
  <xsd:schema xmlns:xsd="http://www.w3.org/2001/XMLSchema" xmlns:xs="http://www.w3.org/2001/XMLSchema" xmlns:p="http://schemas.microsoft.com/office/2006/metadata/properties" xmlns:ns3="70a18374-f0c7-4129-82cb-48f358959f5f" targetNamespace="http://schemas.microsoft.com/office/2006/metadata/properties" ma:root="true" ma:fieldsID="093ab92e370e01158a7cd4574c205a3d" ns3:_="">
    <xsd:import namespace="70a18374-f0c7-4129-82cb-48f358959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18374-f0c7-4129-82cb-48f358959f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F09014-0EBD-40F7-B99A-1B356956E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18374-f0c7-4129-82cb-48f358959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D95524-A27C-482A-8CFD-2BC635668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4DDAC-CAA0-4E87-980F-6BF5010B471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70a18374-f0c7-4129-82cb-48f358959f5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Accenture Security PPT Template - Dec 2018</Template>
  <TotalTime>177</TotalTime>
  <Words>42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Graphik</vt:lpstr>
      <vt:lpstr>Graphik Black</vt:lpstr>
      <vt:lpstr>Titles</vt:lpstr>
      <vt:lpstr>Content Layouts</vt:lpstr>
      <vt:lpstr>Specialty Slides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</dc:title>
  <dc:creator>Schleis, Melissa</dc:creator>
  <cp:keywords>2018</cp:keywords>
  <cp:lastModifiedBy>Akshay Verma</cp:lastModifiedBy>
  <cp:revision>23</cp:revision>
  <dcterms:created xsi:type="dcterms:W3CDTF">2019-04-22T16:23:04Z</dcterms:created>
  <dcterms:modified xsi:type="dcterms:W3CDTF">2019-10-11T12:12:58Z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0x010100720632FA75335945A63FF531EB43A3D0</vt:lpwstr>
  </property>
</Properties>
</file>