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7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16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40404E-55D0-4C92-AB7C-9A869E13CD5A}"/>
              </a:ext>
            </a:extLst>
          </p:cNvPr>
          <p:cNvSpPr/>
          <p:nvPr/>
        </p:nvSpPr>
        <p:spPr>
          <a:xfrm>
            <a:off x="1694575" y="1006679"/>
            <a:ext cx="5943600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Samuel L. Jackson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703A5-E0CC-4E4C-B6FE-575CE9B16CDD}"/>
              </a:ext>
            </a:extLst>
          </p:cNvPr>
          <p:cNvSpPr/>
          <p:nvPr/>
        </p:nvSpPr>
        <p:spPr>
          <a:xfrm>
            <a:off x="1694575" y="2124973"/>
            <a:ext cx="4041648" cy="6543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Morgan Freeman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7C190E-88AD-4C67-A740-60A6B8E90BAF}"/>
              </a:ext>
            </a:extLst>
          </p:cNvPr>
          <p:cNvSpPr/>
          <p:nvPr/>
        </p:nvSpPr>
        <p:spPr>
          <a:xfrm>
            <a:off x="1694575" y="3243267"/>
            <a:ext cx="4041648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Tom Hanks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E6727A-EC77-4B88-8FD2-C7A552746480}"/>
              </a:ext>
            </a:extLst>
          </p:cNvPr>
          <p:cNvSpPr/>
          <p:nvPr/>
        </p:nvSpPr>
        <p:spPr>
          <a:xfrm>
            <a:off x="1694575" y="4361561"/>
            <a:ext cx="3776472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Harrison Ford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F16DB1-A0B1-4E17-A085-3D9EE0E3C1B6}"/>
              </a:ext>
            </a:extLst>
          </p:cNvPr>
          <p:cNvSpPr/>
          <p:nvPr/>
        </p:nvSpPr>
        <p:spPr>
          <a:xfrm>
            <a:off x="1694575" y="5479853"/>
            <a:ext cx="3685032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Gary Oldman</a:t>
            </a:r>
          </a:p>
        </p:txBody>
      </p:sp>
      <p:pic>
        <p:nvPicPr>
          <p:cNvPr id="9" name="Picture 8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4D72D10D-D86D-4AB7-A673-9C7B767E54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9" b="16139"/>
          <a:stretch/>
        </p:blipFill>
        <p:spPr>
          <a:xfrm>
            <a:off x="519909" y="4262935"/>
            <a:ext cx="882869" cy="882869"/>
          </a:xfrm>
          <a:prstGeom prst="ellipse">
            <a:avLst/>
          </a:prstGeom>
          <a:noFill/>
        </p:spPr>
      </p:pic>
      <p:pic>
        <p:nvPicPr>
          <p:cNvPr id="10" name="Picture 9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75B71ECA-D6EF-4BD8-9FBC-76A7FBFAF9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" t="5842" r="-1218" b="26436"/>
          <a:stretch/>
        </p:blipFill>
        <p:spPr>
          <a:xfrm>
            <a:off x="520343" y="3160716"/>
            <a:ext cx="882000" cy="882000"/>
          </a:xfrm>
          <a:prstGeom prst="ellipse">
            <a:avLst/>
          </a:prstGeom>
        </p:spPr>
      </p:pic>
      <p:pic>
        <p:nvPicPr>
          <p:cNvPr id="11" name="Picture 10" descr="A person wearing a hat and glasses&#10;&#10;Description automatically generated">
            <a:extLst>
              <a:ext uri="{FF2B5EF4-FFF2-40B4-BE49-F238E27FC236}">
                <a16:creationId xmlns:a16="http://schemas.microsoft.com/office/drawing/2014/main" id="{2C46F849-C57A-4C71-BE10-E2E4FE0AA0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" t="8163" r="401" b="24115"/>
          <a:stretch/>
        </p:blipFill>
        <p:spPr>
          <a:xfrm>
            <a:off x="520343" y="956278"/>
            <a:ext cx="882000" cy="882000"/>
          </a:xfrm>
          <a:prstGeom prst="ellipse">
            <a:avLst/>
          </a:prstGeom>
        </p:spPr>
      </p:pic>
      <p:pic>
        <p:nvPicPr>
          <p:cNvPr id="12" name="Picture 11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FEA6498A-CD30-4BC2-B75D-7DC66AF232F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3" t="4319" r="1963" b="27959"/>
          <a:stretch/>
        </p:blipFill>
        <p:spPr>
          <a:xfrm>
            <a:off x="520343" y="2058497"/>
            <a:ext cx="882000" cy="882000"/>
          </a:xfrm>
          <a:prstGeom prst="ellipse">
            <a:avLst/>
          </a:prstGeom>
        </p:spPr>
      </p:pic>
      <p:pic>
        <p:nvPicPr>
          <p:cNvPr id="13" name="Picture 1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39D9B69C-335C-4300-A49E-038CFD29562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9" b="16139"/>
          <a:stretch/>
        </p:blipFill>
        <p:spPr>
          <a:xfrm>
            <a:off x="520343" y="5366023"/>
            <a:ext cx="882000" cy="882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1688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D185B-86F4-468E-B6D7-633D42FAD2AB}"/>
              </a:ext>
            </a:extLst>
          </p:cNvPr>
          <p:cNvSpPr/>
          <p:nvPr/>
        </p:nvSpPr>
        <p:spPr>
          <a:xfrm>
            <a:off x="1694575" y="1006679"/>
            <a:ext cx="6528816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Samuel L. Jackson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C8296F-043C-438B-A7C2-FFAEBB62139B}"/>
              </a:ext>
            </a:extLst>
          </p:cNvPr>
          <p:cNvSpPr/>
          <p:nvPr/>
        </p:nvSpPr>
        <p:spPr>
          <a:xfrm>
            <a:off x="1694575" y="2124973"/>
            <a:ext cx="4672584" cy="6543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Harrison Ford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CF3F35-ED14-41F5-B1F8-0C1DA27D9072}"/>
              </a:ext>
            </a:extLst>
          </p:cNvPr>
          <p:cNvSpPr/>
          <p:nvPr/>
        </p:nvSpPr>
        <p:spPr>
          <a:xfrm>
            <a:off x="1694575" y="3243267"/>
            <a:ext cx="4114800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Morgan Freeman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E840FD-B145-4579-93FD-4300E64F5019}"/>
              </a:ext>
            </a:extLst>
          </p:cNvPr>
          <p:cNvSpPr/>
          <p:nvPr/>
        </p:nvSpPr>
        <p:spPr>
          <a:xfrm>
            <a:off x="1694575" y="4361561"/>
            <a:ext cx="3968496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Tom Hanks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78ED4E-F4CB-4350-825C-64F1904C07C2}"/>
              </a:ext>
            </a:extLst>
          </p:cNvPr>
          <p:cNvSpPr/>
          <p:nvPr/>
        </p:nvSpPr>
        <p:spPr>
          <a:xfrm>
            <a:off x="1694575" y="5479853"/>
            <a:ext cx="3694176" cy="6543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sz="2800" b="1" dirty="0"/>
              <a:t>Tom Cruise</a:t>
            </a:r>
          </a:p>
        </p:txBody>
      </p:sp>
      <p:pic>
        <p:nvPicPr>
          <p:cNvPr id="7" name="Picture 6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2008ED7D-BA14-4E39-B0D4-76DDCFE61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9" b="16139"/>
          <a:stretch/>
        </p:blipFill>
        <p:spPr>
          <a:xfrm>
            <a:off x="519909" y="2065665"/>
            <a:ext cx="882869" cy="882869"/>
          </a:xfrm>
          <a:prstGeom prst="ellipse">
            <a:avLst/>
          </a:prstGeom>
          <a:noFill/>
        </p:spPr>
      </p:pic>
      <p:pic>
        <p:nvPicPr>
          <p:cNvPr id="8" name="Picture 7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5A7A2035-F364-47F0-A5A8-719A36F3A0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9" b="16139"/>
          <a:stretch/>
        </p:blipFill>
        <p:spPr>
          <a:xfrm>
            <a:off x="520343" y="5366023"/>
            <a:ext cx="882000" cy="882000"/>
          </a:xfrm>
          <a:prstGeom prst="ellipse">
            <a:avLst/>
          </a:prstGeom>
        </p:spPr>
      </p:pic>
      <p:pic>
        <p:nvPicPr>
          <p:cNvPr id="9" name="Picture 8" descr="A person wearing a hat and glasses&#10;&#10;Description automatically generated">
            <a:extLst>
              <a:ext uri="{FF2B5EF4-FFF2-40B4-BE49-F238E27FC236}">
                <a16:creationId xmlns:a16="http://schemas.microsoft.com/office/drawing/2014/main" id="{591914AF-7B55-4ED0-9EFE-39D3499FB2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" t="8163" r="401" b="24115"/>
          <a:stretch/>
        </p:blipFill>
        <p:spPr>
          <a:xfrm>
            <a:off x="520343" y="956647"/>
            <a:ext cx="882000" cy="882000"/>
          </a:xfrm>
          <a:prstGeom prst="ellipse">
            <a:avLst/>
          </a:prstGeom>
        </p:spPr>
      </p:pic>
      <p:pic>
        <p:nvPicPr>
          <p:cNvPr id="10" name="Picture 9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BBD2DBF-8DDC-42A3-B5C7-8073AA3936C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3" t="4319" r="1963" b="27959"/>
          <a:stretch/>
        </p:blipFill>
        <p:spPr>
          <a:xfrm>
            <a:off x="520343" y="3129437"/>
            <a:ext cx="882000" cy="882000"/>
          </a:xfrm>
          <a:prstGeom prst="ellipse">
            <a:avLst/>
          </a:prstGeom>
        </p:spPr>
      </p:pic>
      <p:pic>
        <p:nvPicPr>
          <p:cNvPr id="11" name="Picture 10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D2D579C4-08E2-4D5F-9E8A-66AD99A49B6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" t="5842" r="-1218" b="26436"/>
          <a:stretch/>
        </p:blipFill>
        <p:spPr>
          <a:xfrm>
            <a:off x="520343" y="4247731"/>
            <a:ext cx="882000" cy="882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697144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 S</dc:creator>
  <cp:lastModifiedBy>Anand S</cp:lastModifiedBy>
  <cp:revision>4</cp:revision>
  <dcterms:created xsi:type="dcterms:W3CDTF">2019-07-13T08:12:00Z</dcterms:created>
  <dcterms:modified xsi:type="dcterms:W3CDTF">2019-07-13T08:47:58Z</dcterms:modified>
</cp:coreProperties>
</file>